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72" r:id="rId4"/>
  </p:sldMasterIdLst>
  <p:notesMasterIdLst>
    <p:notesMasterId r:id="rId7"/>
  </p:notesMasterIdLst>
  <p:handoutMasterIdLst>
    <p:handoutMasterId r:id="rId8"/>
  </p:handoutMasterIdLst>
  <p:sldIdLst>
    <p:sldId id="330" r:id="rId5"/>
    <p:sldId id="332"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76"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9843"/>
    <a:srgbClr val="F68A00"/>
    <a:srgbClr val="264D8B"/>
    <a:srgbClr val="959595"/>
    <a:srgbClr val="F4E800"/>
    <a:srgbClr val="990000"/>
    <a:srgbClr val="7F1416"/>
    <a:srgbClr val="993C3D"/>
    <a:srgbClr val="535353"/>
    <a:srgbClr val="982D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62" autoAdjust="0"/>
    <p:restoredTop sz="94660"/>
  </p:normalViewPr>
  <p:slideViewPr>
    <p:cSldViewPr snapToGrid="0">
      <p:cViewPr varScale="1">
        <p:scale>
          <a:sx n="73" d="100"/>
          <a:sy n="73" d="100"/>
        </p:scale>
        <p:origin x="618" y="66"/>
      </p:cViewPr>
      <p:guideLst>
        <p:guide orient="horz" pos="2176"/>
        <p:guide pos="3840"/>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D9F8819-FCC5-4783-AE03-5A296686846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AE79D27D-DCCC-497C-83CF-9AC7C7F1DC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5E7ACCA-C622-498C-8B5F-F26C5C62C467}" type="datetimeFigureOut">
              <a:rPr lang="en-US" smtClean="0"/>
              <a:t>6/22/2020</a:t>
            </a:fld>
            <a:endParaRPr lang="en-US" dirty="0"/>
          </a:p>
        </p:txBody>
      </p:sp>
      <p:sp>
        <p:nvSpPr>
          <p:cNvPr id="4" name="Footer Placeholder 3">
            <a:extLst>
              <a:ext uri="{FF2B5EF4-FFF2-40B4-BE49-F238E27FC236}">
                <a16:creationId xmlns:a16="http://schemas.microsoft.com/office/drawing/2014/main" id="{4E93FD50-A251-4CDC-AA9E-F80AA880EE0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61CF215-7F27-46C1-A3F9-FD8AFF75C64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79214F-1666-43B2-9416-58384D9D9D2C}" type="slidenum">
              <a:rPr lang="en-US" smtClean="0"/>
              <a:t>‹#›</a:t>
            </a:fld>
            <a:endParaRPr lang="en-US" dirty="0"/>
          </a:p>
        </p:txBody>
      </p:sp>
    </p:spTree>
    <p:extLst>
      <p:ext uri="{BB962C8B-B14F-4D97-AF65-F5344CB8AC3E}">
        <p14:creationId xmlns:p14="http://schemas.microsoft.com/office/powerpoint/2010/main" val="30443114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FBD400-178C-4E46-8B1C-98070CB60EB4}" type="datetimeFigureOut">
              <a:rPr lang="en-US" smtClean="0"/>
              <a:pPr/>
              <a:t>6/22/2020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FCC8D5-6D68-A443-97C0-91AE5977134B}" type="slidenum">
              <a:rPr lang="en-US" smtClean="0"/>
              <a:pPr/>
              <a:t>‹#›</a:t>
            </a:fld>
            <a:endParaRPr lang="en-US" dirty="0"/>
          </a:p>
        </p:txBody>
      </p:sp>
    </p:spTree>
    <p:extLst>
      <p:ext uri="{BB962C8B-B14F-4D97-AF65-F5344CB8AC3E}">
        <p14:creationId xmlns:p14="http://schemas.microsoft.com/office/powerpoint/2010/main" val="421928346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9F7713F-F276-4D99-902A-2B487E52E911}"/>
              </a:ext>
            </a:extLst>
          </p:cNvPr>
          <p:cNvGrpSpPr/>
          <p:nvPr userDrawn="1"/>
        </p:nvGrpSpPr>
        <p:grpSpPr>
          <a:xfrm>
            <a:off x="-699449" y="2843200"/>
            <a:ext cx="13590897" cy="2513904"/>
            <a:chOff x="0" y="1905001"/>
            <a:chExt cx="13312790" cy="2463103"/>
          </a:xfrm>
        </p:grpSpPr>
        <p:grpSp>
          <p:nvGrpSpPr>
            <p:cNvPr id="6" name="Group 13">
              <a:extLst>
                <a:ext uri="{FF2B5EF4-FFF2-40B4-BE49-F238E27FC236}">
                  <a16:creationId xmlns:a16="http://schemas.microsoft.com/office/drawing/2014/main" id="{31419B6E-6072-486F-934D-334D97AE707D}"/>
                </a:ext>
              </a:extLst>
            </p:cNvPr>
            <p:cNvGrpSpPr/>
            <p:nvPr/>
          </p:nvGrpSpPr>
          <p:grpSpPr>
            <a:xfrm rot="16200000">
              <a:off x="617101" y="2518213"/>
              <a:ext cx="1232788" cy="2466989"/>
              <a:chOff x="292800" y="3047985"/>
              <a:chExt cx="1232788" cy="2466989"/>
            </a:xfrm>
          </p:grpSpPr>
          <p:sp>
            <p:nvSpPr>
              <p:cNvPr id="25" name="Freeform 5">
                <a:extLst>
                  <a:ext uri="{FF2B5EF4-FFF2-40B4-BE49-F238E27FC236}">
                    <a16:creationId xmlns:a16="http://schemas.microsoft.com/office/drawing/2014/main" id="{F82E582C-1395-49A6-B9CA-BE4DC6F7383D}"/>
                  </a:ext>
                </a:extLst>
              </p:cNvPr>
              <p:cNvSpPr>
                <a:spLocks/>
              </p:cNvSpPr>
              <p:nvPr/>
            </p:nvSpPr>
            <p:spPr bwMode="auto">
              <a:xfrm>
                <a:off x="292800" y="3047985"/>
                <a:ext cx="1232788" cy="2466989"/>
              </a:xfrm>
              <a:custGeom>
                <a:avLst/>
                <a:gdLst/>
                <a:ahLst/>
                <a:cxnLst>
                  <a:cxn ang="0">
                    <a:pos x="1656" y="3490"/>
                  </a:cxn>
                  <a:cxn ang="0">
                    <a:pos x="1481" y="3471"/>
                  </a:cxn>
                  <a:cxn ang="0">
                    <a:pos x="1310" y="3437"/>
                  </a:cxn>
                  <a:cxn ang="0">
                    <a:pos x="1146" y="3387"/>
                  </a:cxn>
                  <a:cxn ang="0">
                    <a:pos x="990" y="3319"/>
                  </a:cxn>
                  <a:cxn ang="0">
                    <a:pos x="841" y="3239"/>
                  </a:cxn>
                  <a:cxn ang="0">
                    <a:pos x="703" y="3145"/>
                  </a:cxn>
                  <a:cxn ang="0">
                    <a:pos x="572" y="3037"/>
                  </a:cxn>
                  <a:cxn ang="0">
                    <a:pos x="454" y="2919"/>
                  </a:cxn>
                  <a:cxn ang="0">
                    <a:pos x="348" y="2790"/>
                  </a:cxn>
                  <a:cxn ang="0">
                    <a:pos x="254" y="2651"/>
                  </a:cxn>
                  <a:cxn ang="0">
                    <a:pos x="172" y="2502"/>
                  </a:cxn>
                  <a:cxn ang="0">
                    <a:pos x="106" y="2345"/>
                  </a:cxn>
                  <a:cxn ang="0">
                    <a:pos x="55" y="2182"/>
                  </a:cxn>
                  <a:cxn ang="0">
                    <a:pos x="20" y="2012"/>
                  </a:cxn>
                  <a:cxn ang="0">
                    <a:pos x="3" y="1836"/>
                  </a:cxn>
                  <a:cxn ang="0">
                    <a:pos x="0" y="1701"/>
                  </a:cxn>
                  <a:cxn ang="0">
                    <a:pos x="14" y="1524"/>
                  </a:cxn>
                  <a:cxn ang="0">
                    <a:pos x="45" y="1352"/>
                  </a:cxn>
                  <a:cxn ang="0">
                    <a:pos x="92" y="1187"/>
                  </a:cxn>
                  <a:cxn ang="0">
                    <a:pos x="155" y="1029"/>
                  </a:cxn>
                  <a:cxn ang="0">
                    <a:pos x="232" y="878"/>
                  </a:cxn>
                  <a:cxn ang="0">
                    <a:pos x="323" y="736"/>
                  </a:cxn>
                  <a:cxn ang="0">
                    <a:pos x="426" y="604"/>
                  </a:cxn>
                  <a:cxn ang="0">
                    <a:pos x="541" y="483"/>
                  </a:cxn>
                  <a:cxn ang="0">
                    <a:pos x="669" y="373"/>
                  </a:cxn>
                  <a:cxn ang="0">
                    <a:pos x="806" y="275"/>
                  </a:cxn>
                  <a:cxn ang="0">
                    <a:pos x="952" y="192"/>
                  </a:cxn>
                  <a:cxn ang="0">
                    <a:pos x="1106" y="121"/>
                  </a:cxn>
                  <a:cxn ang="0">
                    <a:pos x="1269" y="66"/>
                  </a:cxn>
                  <a:cxn ang="0">
                    <a:pos x="1438" y="27"/>
                  </a:cxn>
                  <a:cxn ang="0">
                    <a:pos x="1612" y="4"/>
                  </a:cxn>
                  <a:cxn ang="0">
                    <a:pos x="1746" y="933"/>
                  </a:cxn>
                  <a:cxn ang="0">
                    <a:pos x="1623" y="942"/>
                  </a:cxn>
                  <a:cxn ang="0">
                    <a:pos x="1467" y="982"/>
                  </a:cxn>
                  <a:cxn ang="0">
                    <a:pos x="1326" y="1052"/>
                  </a:cxn>
                  <a:cxn ang="0">
                    <a:pos x="1200" y="1144"/>
                  </a:cxn>
                  <a:cxn ang="0">
                    <a:pos x="1095" y="1259"/>
                  </a:cxn>
                  <a:cxn ang="0">
                    <a:pos x="1014" y="1395"/>
                  </a:cxn>
                  <a:cxn ang="0">
                    <a:pos x="960" y="1544"/>
                  </a:cxn>
                  <a:cxn ang="0">
                    <a:pos x="935" y="1704"/>
                  </a:cxn>
                  <a:cxn ang="0">
                    <a:pos x="938" y="1828"/>
                  </a:cxn>
                  <a:cxn ang="0">
                    <a:pos x="970" y="1987"/>
                  </a:cxn>
                  <a:cxn ang="0">
                    <a:pos x="1032" y="2133"/>
                  </a:cxn>
                  <a:cxn ang="0">
                    <a:pos x="1120" y="2262"/>
                  </a:cxn>
                  <a:cxn ang="0">
                    <a:pos x="1229" y="2373"/>
                  </a:cxn>
                  <a:cxn ang="0">
                    <a:pos x="1360" y="2461"/>
                  </a:cxn>
                  <a:cxn ang="0">
                    <a:pos x="1504" y="2522"/>
                  </a:cxn>
                  <a:cxn ang="0">
                    <a:pos x="1663" y="2554"/>
                  </a:cxn>
                </a:cxnLst>
                <a:rect l="0" t="0" r="r" b="b"/>
                <a:pathLst>
                  <a:path w="1746" h="3493">
                    <a:moveTo>
                      <a:pt x="1746" y="3493"/>
                    </a:moveTo>
                    <a:lnTo>
                      <a:pt x="1746" y="3493"/>
                    </a:lnTo>
                    <a:lnTo>
                      <a:pt x="1701" y="3491"/>
                    </a:lnTo>
                    <a:lnTo>
                      <a:pt x="1656" y="3490"/>
                    </a:lnTo>
                    <a:lnTo>
                      <a:pt x="1612" y="3487"/>
                    </a:lnTo>
                    <a:lnTo>
                      <a:pt x="1567" y="3484"/>
                    </a:lnTo>
                    <a:lnTo>
                      <a:pt x="1524" y="3477"/>
                    </a:lnTo>
                    <a:lnTo>
                      <a:pt x="1481" y="3471"/>
                    </a:lnTo>
                    <a:lnTo>
                      <a:pt x="1438" y="3465"/>
                    </a:lnTo>
                    <a:lnTo>
                      <a:pt x="1395" y="3456"/>
                    </a:lnTo>
                    <a:lnTo>
                      <a:pt x="1352" y="3447"/>
                    </a:lnTo>
                    <a:lnTo>
                      <a:pt x="1310" y="3437"/>
                    </a:lnTo>
                    <a:lnTo>
                      <a:pt x="1269" y="3425"/>
                    </a:lnTo>
                    <a:lnTo>
                      <a:pt x="1227" y="3413"/>
                    </a:lnTo>
                    <a:lnTo>
                      <a:pt x="1187" y="3400"/>
                    </a:lnTo>
                    <a:lnTo>
                      <a:pt x="1146" y="3387"/>
                    </a:lnTo>
                    <a:lnTo>
                      <a:pt x="1106" y="3371"/>
                    </a:lnTo>
                    <a:lnTo>
                      <a:pt x="1067" y="3354"/>
                    </a:lnTo>
                    <a:lnTo>
                      <a:pt x="1029" y="3337"/>
                    </a:lnTo>
                    <a:lnTo>
                      <a:pt x="990" y="3319"/>
                    </a:lnTo>
                    <a:lnTo>
                      <a:pt x="952" y="3301"/>
                    </a:lnTo>
                    <a:lnTo>
                      <a:pt x="915" y="3281"/>
                    </a:lnTo>
                    <a:lnTo>
                      <a:pt x="878" y="3261"/>
                    </a:lnTo>
                    <a:lnTo>
                      <a:pt x="841" y="3239"/>
                    </a:lnTo>
                    <a:lnTo>
                      <a:pt x="806" y="3217"/>
                    </a:lnTo>
                    <a:lnTo>
                      <a:pt x="771" y="3193"/>
                    </a:lnTo>
                    <a:lnTo>
                      <a:pt x="737" y="3170"/>
                    </a:lnTo>
                    <a:lnTo>
                      <a:pt x="703" y="3145"/>
                    </a:lnTo>
                    <a:lnTo>
                      <a:pt x="669" y="3119"/>
                    </a:lnTo>
                    <a:lnTo>
                      <a:pt x="637" y="3093"/>
                    </a:lnTo>
                    <a:lnTo>
                      <a:pt x="604" y="3065"/>
                    </a:lnTo>
                    <a:lnTo>
                      <a:pt x="572" y="3037"/>
                    </a:lnTo>
                    <a:lnTo>
                      <a:pt x="541" y="3010"/>
                    </a:lnTo>
                    <a:lnTo>
                      <a:pt x="512" y="2981"/>
                    </a:lnTo>
                    <a:lnTo>
                      <a:pt x="483" y="2950"/>
                    </a:lnTo>
                    <a:lnTo>
                      <a:pt x="454" y="2919"/>
                    </a:lnTo>
                    <a:lnTo>
                      <a:pt x="426" y="2888"/>
                    </a:lnTo>
                    <a:lnTo>
                      <a:pt x="400" y="2856"/>
                    </a:lnTo>
                    <a:lnTo>
                      <a:pt x="374" y="2824"/>
                    </a:lnTo>
                    <a:lnTo>
                      <a:pt x="348" y="2790"/>
                    </a:lnTo>
                    <a:lnTo>
                      <a:pt x="323" y="2756"/>
                    </a:lnTo>
                    <a:lnTo>
                      <a:pt x="298" y="2722"/>
                    </a:lnTo>
                    <a:lnTo>
                      <a:pt x="275" y="2687"/>
                    </a:lnTo>
                    <a:lnTo>
                      <a:pt x="254" y="2651"/>
                    </a:lnTo>
                    <a:lnTo>
                      <a:pt x="232" y="2614"/>
                    </a:lnTo>
                    <a:lnTo>
                      <a:pt x="211" y="2578"/>
                    </a:lnTo>
                    <a:lnTo>
                      <a:pt x="191" y="2541"/>
                    </a:lnTo>
                    <a:lnTo>
                      <a:pt x="172" y="2502"/>
                    </a:lnTo>
                    <a:lnTo>
                      <a:pt x="155" y="2464"/>
                    </a:lnTo>
                    <a:lnTo>
                      <a:pt x="137" y="2425"/>
                    </a:lnTo>
                    <a:lnTo>
                      <a:pt x="121" y="2385"/>
                    </a:lnTo>
                    <a:lnTo>
                      <a:pt x="106" y="2345"/>
                    </a:lnTo>
                    <a:lnTo>
                      <a:pt x="92" y="2305"/>
                    </a:lnTo>
                    <a:lnTo>
                      <a:pt x="78" y="2265"/>
                    </a:lnTo>
                    <a:lnTo>
                      <a:pt x="66" y="2224"/>
                    </a:lnTo>
                    <a:lnTo>
                      <a:pt x="55" y="2182"/>
                    </a:lnTo>
                    <a:lnTo>
                      <a:pt x="45" y="2139"/>
                    </a:lnTo>
                    <a:lnTo>
                      <a:pt x="35" y="2098"/>
                    </a:lnTo>
                    <a:lnTo>
                      <a:pt x="28" y="2055"/>
                    </a:lnTo>
                    <a:lnTo>
                      <a:pt x="20" y="2012"/>
                    </a:lnTo>
                    <a:lnTo>
                      <a:pt x="14" y="1968"/>
                    </a:lnTo>
                    <a:lnTo>
                      <a:pt x="9" y="1924"/>
                    </a:lnTo>
                    <a:lnTo>
                      <a:pt x="5" y="1881"/>
                    </a:lnTo>
                    <a:lnTo>
                      <a:pt x="3" y="1836"/>
                    </a:lnTo>
                    <a:lnTo>
                      <a:pt x="0" y="1792"/>
                    </a:lnTo>
                    <a:lnTo>
                      <a:pt x="0" y="1745"/>
                    </a:lnTo>
                    <a:lnTo>
                      <a:pt x="0" y="1745"/>
                    </a:lnTo>
                    <a:lnTo>
                      <a:pt x="0" y="1701"/>
                    </a:lnTo>
                    <a:lnTo>
                      <a:pt x="3" y="1656"/>
                    </a:lnTo>
                    <a:lnTo>
                      <a:pt x="5" y="1612"/>
                    </a:lnTo>
                    <a:lnTo>
                      <a:pt x="9" y="1567"/>
                    </a:lnTo>
                    <a:lnTo>
                      <a:pt x="14" y="1524"/>
                    </a:lnTo>
                    <a:lnTo>
                      <a:pt x="20" y="1481"/>
                    </a:lnTo>
                    <a:lnTo>
                      <a:pt x="28" y="1438"/>
                    </a:lnTo>
                    <a:lnTo>
                      <a:pt x="35" y="1395"/>
                    </a:lnTo>
                    <a:lnTo>
                      <a:pt x="45" y="1352"/>
                    </a:lnTo>
                    <a:lnTo>
                      <a:pt x="55" y="1310"/>
                    </a:lnTo>
                    <a:lnTo>
                      <a:pt x="66" y="1269"/>
                    </a:lnTo>
                    <a:lnTo>
                      <a:pt x="78" y="1227"/>
                    </a:lnTo>
                    <a:lnTo>
                      <a:pt x="92" y="1187"/>
                    </a:lnTo>
                    <a:lnTo>
                      <a:pt x="106" y="1146"/>
                    </a:lnTo>
                    <a:lnTo>
                      <a:pt x="121" y="1107"/>
                    </a:lnTo>
                    <a:lnTo>
                      <a:pt x="137" y="1067"/>
                    </a:lnTo>
                    <a:lnTo>
                      <a:pt x="155" y="1029"/>
                    </a:lnTo>
                    <a:lnTo>
                      <a:pt x="172" y="990"/>
                    </a:lnTo>
                    <a:lnTo>
                      <a:pt x="191" y="952"/>
                    </a:lnTo>
                    <a:lnTo>
                      <a:pt x="211" y="915"/>
                    </a:lnTo>
                    <a:lnTo>
                      <a:pt x="232" y="878"/>
                    </a:lnTo>
                    <a:lnTo>
                      <a:pt x="254" y="841"/>
                    </a:lnTo>
                    <a:lnTo>
                      <a:pt x="275" y="806"/>
                    </a:lnTo>
                    <a:lnTo>
                      <a:pt x="298" y="770"/>
                    </a:lnTo>
                    <a:lnTo>
                      <a:pt x="323" y="736"/>
                    </a:lnTo>
                    <a:lnTo>
                      <a:pt x="348" y="703"/>
                    </a:lnTo>
                    <a:lnTo>
                      <a:pt x="374" y="669"/>
                    </a:lnTo>
                    <a:lnTo>
                      <a:pt x="400" y="636"/>
                    </a:lnTo>
                    <a:lnTo>
                      <a:pt x="426" y="604"/>
                    </a:lnTo>
                    <a:lnTo>
                      <a:pt x="454" y="572"/>
                    </a:lnTo>
                    <a:lnTo>
                      <a:pt x="483" y="543"/>
                    </a:lnTo>
                    <a:lnTo>
                      <a:pt x="512" y="512"/>
                    </a:lnTo>
                    <a:lnTo>
                      <a:pt x="541" y="483"/>
                    </a:lnTo>
                    <a:lnTo>
                      <a:pt x="572" y="453"/>
                    </a:lnTo>
                    <a:lnTo>
                      <a:pt x="604" y="426"/>
                    </a:lnTo>
                    <a:lnTo>
                      <a:pt x="637" y="399"/>
                    </a:lnTo>
                    <a:lnTo>
                      <a:pt x="669" y="373"/>
                    </a:lnTo>
                    <a:lnTo>
                      <a:pt x="703" y="347"/>
                    </a:lnTo>
                    <a:lnTo>
                      <a:pt x="737" y="323"/>
                    </a:lnTo>
                    <a:lnTo>
                      <a:pt x="771" y="298"/>
                    </a:lnTo>
                    <a:lnTo>
                      <a:pt x="806" y="275"/>
                    </a:lnTo>
                    <a:lnTo>
                      <a:pt x="841" y="253"/>
                    </a:lnTo>
                    <a:lnTo>
                      <a:pt x="878" y="232"/>
                    </a:lnTo>
                    <a:lnTo>
                      <a:pt x="915" y="210"/>
                    </a:lnTo>
                    <a:lnTo>
                      <a:pt x="952" y="192"/>
                    </a:lnTo>
                    <a:lnTo>
                      <a:pt x="990" y="172"/>
                    </a:lnTo>
                    <a:lnTo>
                      <a:pt x="1029" y="155"/>
                    </a:lnTo>
                    <a:lnTo>
                      <a:pt x="1067" y="136"/>
                    </a:lnTo>
                    <a:lnTo>
                      <a:pt x="1106" y="121"/>
                    </a:lnTo>
                    <a:lnTo>
                      <a:pt x="1146" y="106"/>
                    </a:lnTo>
                    <a:lnTo>
                      <a:pt x="1187" y="92"/>
                    </a:lnTo>
                    <a:lnTo>
                      <a:pt x="1227" y="78"/>
                    </a:lnTo>
                    <a:lnTo>
                      <a:pt x="1269" y="66"/>
                    </a:lnTo>
                    <a:lnTo>
                      <a:pt x="1310" y="55"/>
                    </a:lnTo>
                    <a:lnTo>
                      <a:pt x="1352" y="44"/>
                    </a:lnTo>
                    <a:lnTo>
                      <a:pt x="1395" y="35"/>
                    </a:lnTo>
                    <a:lnTo>
                      <a:pt x="1438" y="27"/>
                    </a:lnTo>
                    <a:lnTo>
                      <a:pt x="1481" y="20"/>
                    </a:lnTo>
                    <a:lnTo>
                      <a:pt x="1524" y="13"/>
                    </a:lnTo>
                    <a:lnTo>
                      <a:pt x="1567" y="9"/>
                    </a:lnTo>
                    <a:lnTo>
                      <a:pt x="1612" y="4"/>
                    </a:lnTo>
                    <a:lnTo>
                      <a:pt x="1656" y="3"/>
                    </a:lnTo>
                    <a:lnTo>
                      <a:pt x="1701" y="1"/>
                    </a:lnTo>
                    <a:lnTo>
                      <a:pt x="1746" y="0"/>
                    </a:lnTo>
                    <a:lnTo>
                      <a:pt x="1746" y="933"/>
                    </a:lnTo>
                    <a:lnTo>
                      <a:pt x="1746" y="933"/>
                    </a:lnTo>
                    <a:lnTo>
                      <a:pt x="1704" y="935"/>
                    </a:lnTo>
                    <a:lnTo>
                      <a:pt x="1663" y="938"/>
                    </a:lnTo>
                    <a:lnTo>
                      <a:pt x="1623" y="942"/>
                    </a:lnTo>
                    <a:lnTo>
                      <a:pt x="1583" y="950"/>
                    </a:lnTo>
                    <a:lnTo>
                      <a:pt x="1543" y="959"/>
                    </a:lnTo>
                    <a:lnTo>
                      <a:pt x="1504" y="970"/>
                    </a:lnTo>
                    <a:lnTo>
                      <a:pt x="1467" y="982"/>
                    </a:lnTo>
                    <a:lnTo>
                      <a:pt x="1430" y="998"/>
                    </a:lnTo>
                    <a:lnTo>
                      <a:pt x="1393" y="1013"/>
                    </a:lnTo>
                    <a:lnTo>
                      <a:pt x="1360" y="1032"/>
                    </a:lnTo>
                    <a:lnTo>
                      <a:pt x="1326" y="1052"/>
                    </a:lnTo>
                    <a:lnTo>
                      <a:pt x="1292" y="1072"/>
                    </a:lnTo>
                    <a:lnTo>
                      <a:pt x="1260" y="1095"/>
                    </a:lnTo>
                    <a:lnTo>
                      <a:pt x="1229" y="1119"/>
                    </a:lnTo>
                    <a:lnTo>
                      <a:pt x="1200" y="1144"/>
                    </a:lnTo>
                    <a:lnTo>
                      <a:pt x="1172" y="1172"/>
                    </a:lnTo>
                    <a:lnTo>
                      <a:pt x="1144" y="1199"/>
                    </a:lnTo>
                    <a:lnTo>
                      <a:pt x="1120" y="1230"/>
                    </a:lnTo>
                    <a:lnTo>
                      <a:pt x="1095" y="1259"/>
                    </a:lnTo>
                    <a:lnTo>
                      <a:pt x="1072" y="1292"/>
                    </a:lnTo>
                    <a:lnTo>
                      <a:pt x="1052" y="1325"/>
                    </a:lnTo>
                    <a:lnTo>
                      <a:pt x="1032" y="1359"/>
                    </a:lnTo>
                    <a:lnTo>
                      <a:pt x="1014" y="1395"/>
                    </a:lnTo>
                    <a:lnTo>
                      <a:pt x="998" y="1430"/>
                    </a:lnTo>
                    <a:lnTo>
                      <a:pt x="983" y="1467"/>
                    </a:lnTo>
                    <a:lnTo>
                      <a:pt x="970" y="1504"/>
                    </a:lnTo>
                    <a:lnTo>
                      <a:pt x="960" y="1544"/>
                    </a:lnTo>
                    <a:lnTo>
                      <a:pt x="950" y="1582"/>
                    </a:lnTo>
                    <a:lnTo>
                      <a:pt x="943" y="1622"/>
                    </a:lnTo>
                    <a:lnTo>
                      <a:pt x="938" y="1662"/>
                    </a:lnTo>
                    <a:lnTo>
                      <a:pt x="935" y="1704"/>
                    </a:lnTo>
                    <a:lnTo>
                      <a:pt x="934" y="1745"/>
                    </a:lnTo>
                    <a:lnTo>
                      <a:pt x="934" y="1745"/>
                    </a:lnTo>
                    <a:lnTo>
                      <a:pt x="935" y="1788"/>
                    </a:lnTo>
                    <a:lnTo>
                      <a:pt x="938" y="1828"/>
                    </a:lnTo>
                    <a:lnTo>
                      <a:pt x="943" y="1870"/>
                    </a:lnTo>
                    <a:lnTo>
                      <a:pt x="950" y="1910"/>
                    </a:lnTo>
                    <a:lnTo>
                      <a:pt x="960" y="1948"/>
                    </a:lnTo>
                    <a:lnTo>
                      <a:pt x="970" y="1987"/>
                    </a:lnTo>
                    <a:lnTo>
                      <a:pt x="983" y="2025"/>
                    </a:lnTo>
                    <a:lnTo>
                      <a:pt x="998" y="2062"/>
                    </a:lnTo>
                    <a:lnTo>
                      <a:pt x="1014" y="2098"/>
                    </a:lnTo>
                    <a:lnTo>
                      <a:pt x="1032" y="2133"/>
                    </a:lnTo>
                    <a:lnTo>
                      <a:pt x="1052" y="2167"/>
                    </a:lnTo>
                    <a:lnTo>
                      <a:pt x="1072" y="2201"/>
                    </a:lnTo>
                    <a:lnTo>
                      <a:pt x="1095" y="2231"/>
                    </a:lnTo>
                    <a:lnTo>
                      <a:pt x="1120" y="2262"/>
                    </a:lnTo>
                    <a:lnTo>
                      <a:pt x="1144" y="2291"/>
                    </a:lnTo>
                    <a:lnTo>
                      <a:pt x="1172" y="2321"/>
                    </a:lnTo>
                    <a:lnTo>
                      <a:pt x="1200" y="2347"/>
                    </a:lnTo>
                    <a:lnTo>
                      <a:pt x="1229" y="2373"/>
                    </a:lnTo>
                    <a:lnTo>
                      <a:pt x="1260" y="2398"/>
                    </a:lnTo>
                    <a:lnTo>
                      <a:pt x="1292" y="2419"/>
                    </a:lnTo>
                    <a:lnTo>
                      <a:pt x="1326" y="2441"/>
                    </a:lnTo>
                    <a:lnTo>
                      <a:pt x="1360" y="2461"/>
                    </a:lnTo>
                    <a:lnTo>
                      <a:pt x="1393" y="2478"/>
                    </a:lnTo>
                    <a:lnTo>
                      <a:pt x="1430" y="2494"/>
                    </a:lnTo>
                    <a:lnTo>
                      <a:pt x="1467" y="2510"/>
                    </a:lnTo>
                    <a:lnTo>
                      <a:pt x="1504" y="2522"/>
                    </a:lnTo>
                    <a:lnTo>
                      <a:pt x="1543" y="2533"/>
                    </a:lnTo>
                    <a:lnTo>
                      <a:pt x="1583" y="2542"/>
                    </a:lnTo>
                    <a:lnTo>
                      <a:pt x="1623" y="2550"/>
                    </a:lnTo>
                    <a:lnTo>
                      <a:pt x="1663" y="2554"/>
                    </a:lnTo>
                    <a:lnTo>
                      <a:pt x="1704" y="2558"/>
                    </a:lnTo>
                    <a:lnTo>
                      <a:pt x="1746" y="2559"/>
                    </a:lnTo>
                    <a:lnTo>
                      <a:pt x="1746" y="3493"/>
                    </a:lnTo>
                    <a:close/>
                  </a:path>
                </a:pathLst>
              </a:custGeom>
              <a:solidFill>
                <a:schemeClr val="tx1">
                  <a:lumMod val="65000"/>
                  <a:lumOff val="3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801" dirty="0"/>
              </a:p>
            </p:txBody>
          </p:sp>
          <p:sp>
            <p:nvSpPr>
              <p:cNvPr id="26" name="Freeform 27">
                <a:extLst>
                  <a:ext uri="{FF2B5EF4-FFF2-40B4-BE49-F238E27FC236}">
                    <a16:creationId xmlns:a16="http://schemas.microsoft.com/office/drawing/2014/main" id="{329A4C95-10DC-4612-ADA5-41B6C2D8C5DD}"/>
                  </a:ext>
                </a:extLst>
              </p:cNvPr>
              <p:cNvSpPr>
                <a:spLocks/>
              </p:cNvSpPr>
              <p:nvPr/>
            </p:nvSpPr>
            <p:spPr bwMode="auto">
              <a:xfrm>
                <a:off x="623237" y="3378423"/>
                <a:ext cx="902350" cy="1806113"/>
              </a:xfrm>
              <a:custGeom>
                <a:avLst/>
                <a:gdLst/>
                <a:ahLst/>
                <a:cxnLst>
                  <a:cxn ang="0">
                    <a:pos x="1278" y="2558"/>
                  </a:cxn>
                  <a:cxn ang="0">
                    <a:pos x="1147" y="2552"/>
                  </a:cxn>
                  <a:cxn ang="0">
                    <a:pos x="1021" y="2532"/>
                  </a:cxn>
                  <a:cxn ang="0">
                    <a:pos x="898" y="2501"/>
                  </a:cxn>
                  <a:cxn ang="0">
                    <a:pos x="781" y="2458"/>
                  </a:cxn>
                  <a:cxn ang="0">
                    <a:pos x="669" y="2404"/>
                  </a:cxn>
                  <a:cxn ang="0">
                    <a:pos x="562" y="2340"/>
                  </a:cxn>
                  <a:cxn ang="0">
                    <a:pos x="464" y="2266"/>
                  </a:cxn>
                  <a:cxn ang="0">
                    <a:pos x="373" y="2184"/>
                  </a:cxn>
                  <a:cxn ang="0">
                    <a:pos x="290" y="2092"/>
                  </a:cxn>
                  <a:cxn ang="0">
                    <a:pos x="218" y="1994"/>
                  </a:cxn>
                  <a:cxn ang="0">
                    <a:pos x="153" y="1889"/>
                  </a:cxn>
                  <a:cxn ang="0">
                    <a:pos x="99" y="1777"/>
                  </a:cxn>
                  <a:cxn ang="0">
                    <a:pos x="56" y="1660"/>
                  </a:cxn>
                  <a:cxn ang="0">
                    <a:pos x="24" y="1537"/>
                  </a:cxn>
                  <a:cxn ang="0">
                    <a:pos x="6" y="1409"/>
                  </a:cxn>
                  <a:cxn ang="0">
                    <a:pos x="0" y="1278"/>
                  </a:cxn>
                  <a:cxn ang="0">
                    <a:pos x="1" y="1214"/>
                  </a:cxn>
                  <a:cxn ang="0">
                    <a:pos x="13" y="1085"/>
                  </a:cxn>
                  <a:cxn ang="0">
                    <a:pos x="40" y="958"/>
                  </a:cxn>
                  <a:cxn ang="0">
                    <a:pos x="76" y="838"/>
                  </a:cxn>
                  <a:cxn ang="0">
                    <a:pos x="126" y="725"/>
                  </a:cxn>
                  <a:cxn ang="0">
                    <a:pos x="184" y="615"/>
                  </a:cxn>
                  <a:cxn ang="0">
                    <a:pos x="253" y="514"/>
                  </a:cxn>
                  <a:cxn ang="0">
                    <a:pos x="332" y="419"/>
                  </a:cxn>
                  <a:cxn ang="0">
                    <a:pos x="418" y="332"/>
                  </a:cxn>
                  <a:cxn ang="0">
                    <a:pos x="513" y="254"/>
                  </a:cxn>
                  <a:cxn ang="0">
                    <a:pos x="615" y="185"/>
                  </a:cxn>
                  <a:cxn ang="0">
                    <a:pos x="724" y="126"/>
                  </a:cxn>
                  <a:cxn ang="0">
                    <a:pos x="838" y="77"/>
                  </a:cxn>
                  <a:cxn ang="0">
                    <a:pos x="958" y="40"/>
                  </a:cxn>
                  <a:cxn ang="0">
                    <a:pos x="1084" y="14"/>
                  </a:cxn>
                  <a:cxn ang="0">
                    <a:pos x="1211" y="2"/>
                  </a:cxn>
                </a:cxnLst>
                <a:rect l="0" t="0" r="r" b="b"/>
                <a:pathLst>
                  <a:path w="1278" h="2558">
                    <a:moveTo>
                      <a:pt x="1278" y="2558"/>
                    </a:moveTo>
                    <a:lnTo>
                      <a:pt x="1278" y="2558"/>
                    </a:lnTo>
                    <a:lnTo>
                      <a:pt x="1211" y="2557"/>
                    </a:lnTo>
                    <a:lnTo>
                      <a:pt x="1147" y="2552"/>
                    </a:lnTo>
                    <a:lnTo>
                      <a:pt x="1084" y="2544"/>
                    </a:lnTo>
                    <a:lnTo>
                      <a:pt x="1021" y="2532"/>
                    </a:lnTo>
                    <a:lnTo>
                      <a:pt x="958" y="2518"/>
                    </a:lnTo>
                    <a:lnTo>
                      <a:pt x="898" y="2501"/>
                    </a:lnTo>
                    <a:lnTo>
                      <a:pt x="838" y="2481"/>
                    </a:lnTo>
                    <a:lnTo>
                      <a:pt x="781" y="2458"/>
                    </a:lnTo>
                    <a:lnTo>
                      <a:pt x="724" y="2432"/>
                    </a:lnTo>
                    <a:lnTo>
                      <a:pt x="669" y="2404"/>
                    </a:lnTo>
                    <a:lnTo>
                      <a:pt x="615" y="2374"/>
                    </a:lnTo>
                    <a:lnTo>
                      <a:pt x="562" y="2340"/>
                    </a:lnTo>
                    <a:lnTo>
                      <a:pt x="513" y="2304"/>
                    </a:lnTo>
                    <a:lnTo>
                      <a:pt x="464" y="2266"/>
                    </a:lnTo>
                    <a:lnTo>
                      <a:pt x="418" y="2226"/>
                    </a:lnTo>
                    <a:lnTo>
                      <a:pt x="373" y="2184"/>
                    </a:lnTo>
                    <a:lnTo>
                      <a:pt x="332" y="2140"/>
                    </a:lnTo>
                    <a:lnTo>
                      <a:pt x="290" y="2092"/>
                    </a:lnTo>
                    <a:lnTo>
                      <a:pt x="253" y="2044"/>
                    </a:lnTo>
                    <a:lnTo>
                      <a:pt x="218" y="1994"/>
                    </a:lnTo>
                    <a:lnTo>
                      <a:pt x="184" y="1943"/>
                    </a:lnTo>
                    <a:lnTo>
                      <a:pt x="153" y="1889"/>
                    </a:lnTo>
                    <a:lnTo>
                      <a:pt x="126" y="1834"/>
                    </a:lnTo>
                    <a:lnTo>
                      <a:pt x="99" y="1777"/>
                    </a:lnTo>
                    <a:lnTo>
                      <a:pt x="76" y="1718"/>
                    </a:lnTo>
                    <a:lnTo>
                      <a:pt x="56" y="1660"/>
                    </a:lnTo>
                    <a:lnTo>
                      <a:pt x="40" y="1598"/>
                    </a:lnTo>
                    <a:lnTo>
                      <a:pt x="24" y="1537"/>
                    </a:lnTo>
                    <a:lnTo>
                      <a:pt x="13" y="1474"/>
                    </a:lnTo>
                    <a:lnTo>
                      <a:pt x="6" y="1409"/>
                    </a:lnTo>
                    <a:lnTo>
                      <a:pt x="1" y="1345"/>
                    </a:lnTo>
                    <a:lnTo>
                      <a:pt x="0" y="1278"/>
                    </a:lnTo>
                    <a:lnTo>
                      <a:pt x="0" y="1278"/>
                    </a:lnTo>
                    <a:lnTo>
                      <a:pt x="1" y="1214"/>
                    </a:lnTo>
                    <a:lnTo>
                      <a:pt x="6" y="1148"/>
                    </a:lnTo>
                    <a:lnTo>
                      <a:pt x="13" y="1085"/>
                    </a:lnTo>
                    <a:lnTo>
                      <a:pt x="24" y="1022"/>
                    </a:lnTo>
                    <a:lnTo>
                      <a:pt x="40" y="958"/>
                    </a:lnTo>
                    <a:lnTo>
                      <a:pt x="56" y="898"/>
                    </a:lnTo>
                    <a:lnTo>
                      <a:pt x="76" y="838"/>
                    </a:lnTo>
                    <a:lnTo>
                      <a:pt x="99" y="782"/>
                    </a:lnTo>
                    <a:lnTo>
                      <a:pt x="126" y="725"/>
                    </a:lnTo>
                    <a:lnTo>
                      <a:pt x="153" y="669"/>
                    </a:lnTo>
                    <a:lnTo>
                      <a:pt x="184" y="615"/>
                    </a:lnTo>
                    <a:lnTo>
                      <a:pt x="218" y="563"/>
                    </a:lnTo>
                    <a:lnTo>
                      <a:pt x="253" y="514"/>
                    </a:lnTo>
                    <a:lnTo>
                      <a:pt x="290" y="465"/>
                    </a:lnTo>
                    <a:lnTo>
                      <a:pt x="332" y="419"/>
                    </a:lnTo>
                    <a:lnTo>
                      <a:pt x="373" y="374"/>
                    </a:lnTo>
                    <a:lnTo>
                      <a:pt x="418" y="332"/>
                    </a:lnTo>
                    <a:lnTo>
                      <a:pt x="464" y="292"/>
                    </a:lnTo>
                    <a:lnTo>
                      <a:pt x="513" y="254"/>
                    </a:lnTo>
                    <a:lnTo>
                      <a:pt x="562" y="219"/>
                    </a:lnTo>
                    <a:lnTo>
                      <a:pt x="615" y="185"/>
                    </a:lnTo>
                    <a:lnTo>
                      <a:pt x="669" y="154"/>
                    </a:lnTo>
                    <a:lnTo>
                      <a:pt x="724" y="126"/>
                    </a:lnTo>
                    <a:lnTo>
                      <a:pt x="781" y="100"/>
                    </a:lnTo>
                    <a:lnTo>
                      <a:pt x="838" y="77"/>
                    </a:lnTo>
                    <a:lnTo>
                      <a:pt x="898" y="57"/>
                    </a:lnTo>
                    <a:lnTo>
                      <a:pt x="958" y="40"/>
                    </a:lnTo>
                    <a:lnTo>
                      <a:pt x="1021" y="26"/>
                    </a:lnTo>
                    <a:lnTo>
                      <a:pt x="1084" y="14"/>
                    </a:lnTo>
                    <a:lnTo>
                      <a:pt x="1147" y="6"/>
                    </a:lnTo>
                    <a:lnTo>
                      <a:pt x="1211" y="2"/>
                    </a:lnTo>
                    <a:lnTo>
                      <a:pt x="1278" y="0"/>
                    </a:lnTo>
                  </a:path>
                </a:pathLst>
              </a:custGeom>
              <a:noFill/>
              <a:ln w="12700" cap="flat" cmpd="sng" algn="ctr">
                <a:solidFill>
                  <a:schemeClr val="accent4"/>
                </a:solidFill>
                <a:prstDash val="lgDash"/>
                <a:round/>
                <a:headEnd type="none" w="med" len="med"/>
                <a:tailEnd type="none" w="med" len="med"/>
              </a:ln>
            </p:spPr>
            <p:txBody>
              <a:bodyPr vert="horz" wrap="square" lIns="91440" tIns="45720" rIns="91440" bIns="45720" numCol="1" anchor="t" anchorCtr="0" compatLnSpc="1">
                <a:prstTxWarp prst="textNoShape">
                  <a:avLst/>
                </a:prstTxWarp>
              </a:bodyPr>
              <a:lstStyle/>
              <a:p>
                <a:endParaRPr lang="en-US" sz="1801" dirty="0"/>
              </a:p>
            </p:txBody>
          </p:sp>
        </p:grpSp>
        <p:grpSp>
          <p:nvGrpSpPr>
            <p:cNvPr id="7" name="Group 16">
              <a:extLst>
                <a:ext uri="{FF2B5EF4-FFF2-40B4-BE49-F238E27FC236}">
                  <a16:creationId xmlns:a16="http://schemas.microsoft.com/office/drawing/2014/main" id="{77AC8E05-0CD8-45C2-9372-8742EEBBFCAC}"/>
                </a:ext>
              </a:extLst>
            </p:cNvPr>
            <p:cNvGrpSpPr/>
            <p:nvPr/>
          </p:nvGrpSpPr>
          <p:grpSpPr>
            <a:xfrm rot="5400000">
              <a:off x="2423662" y="1287900"/>
              <a:ext cx="1232788" cy="2466989"/>
              <a:chOff x="292799" y="3047985"/>
              <a:chExt cx="1232788" cy="2466989"/>
            </a:xfrm>
          </p:grpSpPr>
          <p:sp>
            <p:nvSpPr>
              <p:cNvPr id="23" name="Freeform 5">
                <a:extLst>
                  <a:ext uri="{FF2B5EF4-FFF2-40B4-BE49-F238E27FC236}">
                    <a16:creationId xmlns:a16="http://schemas.microsoft.com/office/drawing/2014/main" id="{8FDB3D1A-56C8-4976-BE8F-931105C12604}"/>
                  </a:ext>
                </a:extLst>
              </p:cNvPr>
              <p:cNvSpPr>
                <a:spLocks/>
              </p:cNvSpPr>
              <p:nvPr/>
            </p:nvSpPr>
            <p:spPr bwMode="auto">
              <a:xfrm>
                <a:off x="292799" y="3047985"/>
                <a:ext cx="1232788" cy="2466989"/>
              </a:xfrm>
              <a:custGeom>
                <a:avLst/>
                <a:gdLst/>
                <a:ahLst/>
                <a:cxnLst>
                  <a:cxn ang="0">
                    <a:pos x="1656" y="3490"/>
                  </a:cxn>
                  <a:cxn ang="0">
                    <a:pos x="1481" y="3471"/>
                  </a:cxn>
                  <a:cxn ang="0">
                    <a:pos x="1310" y="3437"/>
                  </a:cxn>
                  <a:cxn ang="0">
                    <a:pos x="1146" y="3387"/>
                  </a:cxn>
                  <a:cxn ang="0">
                    <a:pos x="990" y="3319"/>
                  </a:cxn>
                  <a:cxn ang="0">
                    <a:pos x="841" y="3239"/>
                  </a:cxn>
                  <a:cxn ang="0">
                    <a:pos x="703" y="3145"/>
                  </a:cxn>
                  <a:cxn ang="0">
                    <a:pos x="572" y="3037"/>
                  </a:cxn>
                  <a:cxn ang="0">
                    <a:pos x="454" y="2919"/>
                  </a:cxn>
                  <a:cxn ang="0">
                    <a:pos x="348" y="2790"/>
                  </a:cxn>
                  <a:cxn ang="0">
                    <a:pos x="254" y="2651"/>
                  </a:cxn>
                  <a:cxn ang="0">
                    <a:pos x="172" y="2502"/>
                  </a:cxn>
                  <a:cxn ang="0">
                    <a:pos x="106" y="2345"/>
                  </a:cxn>
                  <a:cxn ang="0">
                    <a:pos x="55" y="2182"/>
                  </a:cxn>
                  <a:cxn ang="0">
                    <a:pos x="20" y="2012"/>
                  </a:cxn>
                  <a:cxn ang="0">
                    <a:pos x="3" y="1836"/>
                  </a:cxn>
                  <a:cxn ang="0">
                    <a:pos x="0" y="1701"/>
                  </a:cxn>
                  <a:cxn ang="0">
                    <a:pos x="14" y="1524"/>
                  </a:cxn>
                  <a:cxn ang="0">
                    <a:pos x="45" y="1352"/>
                  </a:cxn>
                  <a:cxn ang="0">
                    <a:pos x="92" y="1187"/>
                  </a:cxn>
                  <a:cxn ang="0">
                    <a:pos x="155" y="1029"/>
                  </a:cxn>
                  <a:cxn ang="0">
                    <a:pos x="232" y="878"/>
                  </a:cxn>
                  <a:cxn ang="0">
                    <a:pos x="323" y="736"/>
                  </a:cxn>
                  <a:cxn ang="0">
                    <a:pos x="426" y="604"/>
                  </a:cxn>
                  <a:cxn ang="0">
                    <a:pos x="541" y="483"/>
                  </a:cxn>
                  <a:cxn ang="0">
                    <a:pos x="669" y="373"/>
                  </a:cxn>
                  <a:cxn ang="0">
                    <a:pos x="806" y="275"/>
                  </a:cxn>
                  <a:cxn ang="0">
                    <a:pos x="952" y="192"/>
                  </a:cxn>
                  <a:cxn ang="0">
                    <a:pos x="1106" y="121"/>
                  </a:cxn>
                  <a:cxn ang="0">
                    <a:pos x="1269" y="66"/>
                  </a:cxn>
                  <a:cxn ang="0">
                    <a:pos x="1438" y="27"/>
                  </a:cxn>
                  <a:cxn ang="0">
                    <a:pos x="1612" y="4"/>
                  </a:cxn>
                  <a:cxn ang="0">
                    <a:pos x="1746" y="933"/>
                  </a:cxn>
                  <a:cxn ang="0">
                    <a:pos x="1623" y="942"/>
                  </a:cxn>
                  <a:cxn ang="0">
                    <a:pos x="1467" y="982"/>
                  </a:cxn>
                  <a:cxn ang="0">
                    <a:pos x="1326" y="1052"/>
                  </a:cxn>
                  <a:cxn ang="0">
                    <a:pos x="1200" y="1144"/>
                  </a:cxn>
                  <a:cxn ang="0">
                    <a:pos x="1095" y="1259"/>
                  </a:cxn>
                  <a:cxn ang="0">
                    <a:pos x="1014" y="1395"/>
                  </a:cxn>
                  <a:cxn ang="0">
                    <a:pos x="960" y="1544"/>
                  </a:cxn>
                  <a:cxn ang="0">
                    <a:pos x="935" y="1704"/>
                  </a:cxn>
                  <a:cxn ang="0">
                    <a:pos x="938" y="1828"/>
                  </a:cxn>
                  <a:cxn ang="0">
                    <a:pos x="970" y="1987"/>
                  </a:cxn>
                  <a:cxn ang="0">
                    <a:pos x="1032" y="2133"/>
                  </a:cxn>
                  <a:cxn ang="0">
                    <a:pos x="1120" y="2262"/>
                  </a:cxn>
                  <a:cxn ang="0">
                    <a:pos x="1229" y="2373"/>
                  </a:cxn>
                  <a:cxn ang="0">
                    <a:pos x="1360" y="2461"/>
                  </a:cxn>
                  <a:cxn ang="0">
                    <a:pos x="1504" y="2522"/>
                  </a:cxn>
                  <a:cxn ang="0">
                    <a:pos x="1663" y="2554"/>
                  </a:cxn>
                </a:cxnLst>
                <a:rect l="0" t="0" r="r" b="b"/>
                <a:pathLst>
                  <a:path w="1746" h="3493">
                    <a:moveTo>
                      <a:pt x="1746" y="3493"/>
                    </a:moveTo>
                    <a:lnTo>
                      <a:pt x="1746" y="3493"/>
                    </a:lnTo>
                    <a:lnTo>
                      <a:pt x="1701" y="3491"/>
                    </a:lnTo>
                    <a:lnTo>
                      <a:pt x="1656" y="3490"/>
                    </a:lnTo>
                    <a:lnTo>
                      <a:pt x="1612" y="3487"/>
                    </a:lnTo>
                    <a:lnTo>
                      <a:pt x="1567" y="3484"/>
                    </a:lnTo>
                    <a:lnTo>
                      <a:pt x="1524" y="3477"/>
                    </a:lnTo>
                    <a:lnTo>
                      <a:pt x="1481" y="3471"/>
                    </a:lnTo>
                    <a:lnTo>
                      <a:pt x="1438" y="3465"/>
                    </a:lnTo>
                    <a:lnTo>
                      <a:pt x="1395" y="3456"/>
                    </a:lnTo>
                    <a:lnTo>
                      <a:pt x="1352" y="3447"/>
                    </a:lnTo>
                    <a:lnTo>
                      <a:pt x="1310" y="3437"/>
                    </a:lnTo>
                    <a:lnTo>
                      <a:pt x="1269" y="3425"/>
                    </a:lnTo>
                    <a:lnTo>
                      <a:pt x="1227" y="3413"/>
                    </a:lnTo>
                    <a:lnTo>
                      <a:pt x="1187" y="3400"/>
                    </a:lnTo>
                    <a:lnTo>
                      <a:pt x="1146" y="3387"/>
                    </a:lnTo>
                    <a:lnTo>
                      <a:pt x="1106" y="3371"/>
                    </a:lnTo>
                    <a:lnTo>
                      <a:pt x="1067" y="3354"/>
                    </a:lnTo>
                    <a:lnTo>
                      <a:pt x="1029" y="3337"/>
                    </a:lnTo>
                    <a:lnTo>
                      <a:pt x="990" y="3319"/>
                    </a:lnTo>
                    <a:lnTo>
                      <a:pt x="952" y="3301"/>
                    </a:lnTo>
                    <a:lnTo>
                      <a:pt x="915" y="3281"/>
                    </a:lnTo>
                    <a:lnTo>
                      <a:pt x="878" y="3261"/>
                    </a:lnTo>
                    <a:lnTo>
                      <a:pt x="841" y="3239"/>
                    </a:lnTo>
                    <a:lnTo>
                      <a:pt x="806" y="3217"/>
                    </a:lnTo>
                    <a:lnTo>
                      <a:pt x="771" y="3193"/>
                    </a:lnTo>
                    <a:lnTo>
                      <a:pt x="737" y="3170"/>
                    </a:lnTo>
                    <a:lnTo>
                      <a:pt x="703" y="3145"/>
                    </a:lnTo>
                    <a:lnTo>
                      <a:pt x="669" y="3119"/>
                    </a:lnTo>
                    <a:lnTo>
                      <a:pt x="637" y="3093"/>
                    </a:lnTo>
                    <a:lnTo>
                      <a:pt x="604" y="3065"/>
                    </a:lnTo>
                    <a:lnTo>
                      <a:pt x="572" y="3037"/>
                    </a:lnTo>
                    <a:lnTo>
                      <a:pt x="541" y="3010"/>
                    </a:lnTo>
                    <a:lnTo>
                      <a:pt x="512" y="2981"/>
                    </a:lnTo>
                    <a:lnTo>
                      <a:pt x="483" y="2950"/>
                    </a:lnTo>
                    <a:lnTo>
                      <a:pt x="454" y="2919"/>
                    </a:lnTo>
                    <a:lnTo>
                      <a:pt x="426" y="2888"/>
                    </a:lnTo>
                    <a:lnTo>
                      <a:pt x="400" y="2856"/>
                    </a:lnTo>
                    <a:lnTo>
                      <a:pt x="374" y="2824"/>
                    </a:lnTo>
                    <a:lnTo>
                      <a:pt x="348" y="2790"/>
                    </a:lnTo>
                    <a:lnTo>
                      <a:pt x="323" y="2756"/>
                    </a:lnTo>
                    <a:lnTo>
                      <a:pt x="298" y="2722"/>
                    </a:lnTo>
                    <a:lnTo>
                      <a:pt x="275" y="2687"/>
                    </a:lnTo>
                    <a:lnTo>
                      <a:pt x="254" y="2651"/>
                    </a:lnTo>
                    <a:lnTo>
                      <a:pt x="232" y="2614"/>
                    </a:lnTo>
                    <a:lnTo>
                      <a:pt x="211" y="2578"/>
                    </a:lnTo>
                    <a:lnTo>
                      <a:pt x="191" y="2541"/>
                    </a:lnTo>
                    <a:lnTo>
                      <a:pt x="172" y="2502"/>
                    </a:lnTo>
                    <a:lnTo>
                      <a:pt x="155" y="2464"/>
                    </a:lnTo>
                    <a:lnTo>
                      <a:pt x="137" y="2425"/>
                    </a:lnTo>
                    <a:lnTo>
                      <a:pt x="121" y="2385"/>
                    </a:lnTo>
                    <a:lnTo>
                      <a:pt x="106" y="2345"/>
                    </a:lnTo>
                    <a:lnTo>
                      <a:pt x="92" y="2305"/>
                    </a:lnTo>
                    <a:lnTo>
                      <a:pt x="78" y="2265"/>
                    </a:lnTo>
                    <a:lnTo>
                      <a:pt x="66" y="2224"/>
                    </a:lnTo>
                    <a:lnTo>
                      <a:pt x="55" y="2182"/>
                    </a:lnTo>
                    <a:lnTo>
                      <a:pt x="45" y="2139"/>
                    </a:lnTo>
                    <a:lnTo>
                      <a:pt x="35" y="2098"/>
                    </a:lnTo>
                    <a:lnTo>
                      <a:pt x="28" y="2055"/>
                    </a:lnTo>
                    <a:lnTo>
                      <a:pt x="20" y="2012"/>
                    </a:lnTo>
                    <a:lnTo>
                      <a:pt x="14" y="1968"/>
                    </a:lnTo>
                    <a:lnTo>
                      <a:pt x="9" y="1924"/>
                    </a:lnTo>
                    <a:lnTo>
                      <a:pt x="5" y="1881"/>
                    </a:lnTo>
                    <a:lnTo>
                      <a:pt x="3" y="1836"/>
                    </a:lnTo>
                    <a:lnTo>
                      <a:pt x="0" y="1792"/>
                    </a:lnTo>
                    <a:lnTo>
                      <a:pt x="0" y="1745"/>
                    </a:lnTo>
                    <a:lnTo>
                      <a:pt x="0" y="1745"/>
                    </a:lnTo>
                    <a:lnTo>
                      <a:pt x="0" y="1701"/>
                    </a:lnTo>
                    <a:lnTo>
                      <a:pt x="3" y="1656"/>
                    </a:lnTo>
                    <a:lnTo>
                      <a:pt x="5" y="1612"/>
                    </a:lnTo>
                    <a:lnTo>
                      <a:pt x="9" y="1567"/>
                    </a:lnTo>
                    <a:lnTo>
                      <a:pt x="14" y="1524"/>
                    </a:lnTo>
                    <a:lnTo>
                      <a:pt x="20" y="1481"/>
                    </a:lnTo>
                    <a:lnTo>
                      <a:pt x="28" y="1438"/>
                    </a:lnTo>
                    <a:lnTo>
                      <a:pt x="35" y="1395"/>
                    </a:lnTo>
                    <a:lnTo>
                      <a:pt x="45" y="1352"/>
                    </a:lnTo>
                    <a:lnTo>
                      <a:pt x="55" y="1310"/>
                    </a:lnTo>
                    <a:lnTo>
                      <a:pt x="66" y="1269"/>
                    </a:lnTo>
                    <a:lnTo>
                      <a:pt x="78" y="1227"/>
                    </a:lnTo>
                    <a:lnTo>
                      <a:pt x="92" y="1187"/>
                    </a:lnTo>
                    <a:lnTo>
                      <a:pt x="106" y="1146"/>
                    </a:lnTo>
                    <a:lnTo>
                      <a:pt x="121" y="1107"/>
                    </a:lnTo>
                    <a:lnTo>
                      <a:pt x="137" y="1067"/>
                    </a:lnTo>
                    <a:lnTo>
                      <a:pt x="155" y="1029"/>
                    </a:lnTo>
                    <a:lnTo>
                      <a:pt x="172" y="990"/>
                    </a:lnTo>
                    <a:lnTo>
                      <a:pt x="191" y="952"/>
                    </a:lnTo>
                    <a:lnTo>
                      <a:pt x="211" y="915"/>
                    </a:lnTo>
                    <a:lnTo>
                      <a:pt x="232" y="878"/>
                    </a:lnTo>
                    <a:lnTo>
                      <a:pt x="254" y="841"/>
                    </a:lnTo>
                    <a:lnTo>
                      <a:pt x="275" y="806"/>
                    </a:lnTo>
                    <a:lnTo>
                      <a:pt x="298" y="770"/>
                    </a:lnTo>
                    <a:lnTo>
                      <a:pt x="323" y="736"/>
                    </a:lnTo>
                    <a:lnTo>
                      <a:pt x="348" y="703"/>
                    </a:lnTo>
                    <a:lnTo>
                      <a:pt x="374" y="669"/>
                    </a:lnTo>
                    <a:lnTo>
                      <a:pt x="400" y="636"/>
                    </a:lnTo>
                    <a:lnTo>
                      <a:pt x="426" y="604"/>
                    </a:lnTo>
                    <a:lnTo>
                      <a:pt x="454" y="572"/>
                    </a:lnTo>
                    <a:lnTo>
                      <a:pt x="483" y="543"/>
                    </a:lnTo>
                    <a:lnTo>
                      <a:pt x="512" y="512"/>
                    </a:lnTo>
                    <a:lnTo>
                      <a:pt x="541" y="483"/>
                    </a:lnTo>
                    <a:lnTo>
                      <a:pt x="572" y="453"/>
                    </a:lnTo>
                    <a:lnTo>
                      <a:pt x="604" y="426"/>
                    </a:lnTo>
                    <a:lnTo>
                      <a:pt x="637" y="399"/>
                    </a:lnTo>
                    <a:lnTo>
                      <a:pt x="669" y="373"/>
                    </a:lnTo>
                    <a:lnTo>
                      <a:pt x="703" y="347"/>
                    </a:lnTo>
                    <a:lnTo>
                      <a:pt x="737" y="323"/>
                    </a:lnTo>
                    <a:lnTo>
                      <a:pt x="771" y="298"/>
                    </a:lnTo>
                    <a:lnTo>
                      <a:pt x="806" y="275"/>
                    </a:lnTo>
                    <a:lnTo>
                      <a:pt x="841" y="253"/>
                    </a:lnTo>
                    <a:lnTo>
                      <a:pt x="878" y="232"/>
                    </a:lnTo>
                    <a:lnTo>
                      <a:pt x="915" y="210"/>
                    </a:lnTo>
                    <a:lnTo>
                      <a:pt x="952" y="192"/>
                    </a:lnTo>
                    <a:lnTo>
                      <a:pt x="990" y="172"/>
                    </a:lnTo>
                    <a:lnTo>
                      <a:pt x="1029" y="155"/>
                    </a:lnTo>
                    <a:lnTo>
                      <a:pt x="1067" y="136"/>
                    </a:lnTo>
                    <a:lnTo>
                      <a:pt x="1106" y="121"/>
                    </a:lnTo>
                    <a:lnTo>
                      <a:pt x="1146" y="106"/>
                    </a:lnTo>
                    <a:lnTo>
                      <a:pt x="1187" y="92"/>
                    </a:lnTo>
                    <a:lnTo>
                      <a:pt x="1227" y="78"/>
                    </a:lnTo>
                    <a:lnTo>
                      <a:pt x="1269" y="66"/>
                    </a:lnTo>
                    <a:lnTo>
                      <a:pt x="1310" y="55"/>
                    </a:lnTo>
                    <a:lnTo>
                      <a:pt x="1352" y="44"/>
                    </a:lnTo>
                    <a:lnTo>
                      <a:pt x="1395" y="35"/>
                    </a:lnTo>
                    <a:lnTo>
                      <a:pt x="1438" y="27"/>
                    </a:lnTo>
                    <a:lnTo>
                      <a:pt x="1481" y="20"/>
                    </a:lnTo>
                    <a:lnTo>
                      <a:pt x="1524" y="13"/>
                    </a:lnTo>
                    <a:lnTo>
                      <a:pt x="1567" y="9"/>
                    </a:lnTo>
                    <a:lnTo>
                      <a:pt x="1612" y="4"/>
                    </a:lnTo>
                    <a:lnTo>
                      <a:pt x="1656" y="3"/>
                    </a:lnTo>
                    <a:lnTo>
                      <a:pt x="1701" y="1"/>
                    </a:lnTo>
                    <a:lnTo>
                      <a:pt x="1746" y="0"/>
                    </a:lnTo>
                    <a:lnTo>
                      <a:pt x="1746" y="933"/>
                    </a:lnTo>
                    <a:lnTo>
                      <a:pt x="1746" y="933"/>
                    </a:lnTo>
                    <a:lnTo>
                      <a:pt x="1704" y="935"/>
                    </a:lnTo>
                    <a:lnTo>
                      <a:pt x="1663" y="938"/>
                    </a:lnTo>
                    <a:lnTo>
                      <a:pt x="1623" y="942"/>
                    </a:lnTo>
                    <a:lnTo>
                      <a:pt x="1583" y="950"/>
                    </a:lnTo>
                    <a:lnTo>
                      <a:pt x="1543" y="959"/>
                    </a:lnTo>
                    <a:lnTo>
                      <a:pt x="1504" y="970"/>
                    </a:lnTo>
                    <a:lnTo>
                      <a:pt x="1467" y="982"/>
                    </a:lnTo>
                    <a:lnTo>
                      <a:pt x="1430" y="998"/>
                    </a:lnTo>
                    <a:lnTo>
                      <a:pt x="1393" y="1013"/>
                    </a:lnTo>
                    <a:lnTo>
                      <a:pt x="1360" y="1032"/>
                    </a:lnTo>
                    <a:lnTo>
                      <a:pt x="1326" y="1052"/>
                    </a:lnTo>
                    <a:lnTo>
                      <a:pt x="1292" y="1072"/>
                    </a:lnTo>
                    <a:lnTo>
                      <a:pt x="1260" y="1095"/>
                    </a:lnTo>
                    <a:lnTo>
                      <a:pt x="1229" y="1119"/>
                    </a:lnTo>
                    <a:lnTo>
                      <a:pt x="1200" y="1144"/>
                    </a:lnTo>
                    <a:lnTo>
                      <a:pt x="1172" y="1172"/>
                    </a:lnTo>
                    <a:lnTo>
                      <a:pt x="1144" y="1199"/>
                    </a:lnTo>
                    <a:lnTo>
                      <a:pt x="1120" y="1230"/>
                    </a:lnTo>
                    <a:lnTo>
                      <a:pt x="1095" y="1259"/>
                    </a:lnTo>
                    <a:lnTo>
                      <a:pt x="1072" y="1292"/>
                    </a:lnTo>
                    <a:lnTo>
                      <a:pt x="1052" y="1325"/>
                    </a:lnTo>
                    <a:lnTo>
                      <a:pt x="1032" y="1359"/>
                    </a:lnTo>
                    <a:lnTo>
                      <a:pt x="1014" y="1395"/>
                    </a:lnTo>
                    <a:lnTo>
                      <a:pt x="998" y="1430"/>
                    </a:lnTo>
                    <a:lnTo>
                      <a:pt x="983" y="1467"/>
                    </a:lnTo>
                    <a:lnTo>
                      <a:pt x="970" y="1504"/>
                    </a:lnTo>
                    <a:lnTo>
                      <a:pt x="960" y="1544"/>
                    </a:lnTo>
                    <a:lnTo>
                      <a:pt x="950" y="1582"/>
                    </a:lnTo>
                    <a:lnTo>
                      <a:pt x="943" y="1622"/>
                    </a:lnTo>
                    <a:lnTo>
                      <a:pt x="938" y="1662"/>
                    </a:lnTo>
                    <a:lnTo>
                      <a:pt x="935" y="1704"/>
                    </a:lnTo>
                    <a:lnTo>
                      <a:pt x="934" y="1745"/>
                    </a:lnTo>
                    <a:lnTo>
                      <a:pt x="934" y="1745"/>
                    </a:lnTo>
                    <a:lnTo>
                      <a:pt x="935" y="1788"/>
                    </a:lnTo>
                    <a:lnTo>
                      <a:pt x="938" y="1828"/>
                    </a:lnTo>
                    <a:lnTo>
                      <a:pt x="943" y="1870"/>
                    </a:lnTo>
                    <a:lnTo>
                      <a:pt x="950" y="1910"/>
                    </a:lnTo>
                    <a:lnTo>
                      <a:pt x="960" y="1948"/>
                    </a:lnTo>
                    <a:lnTo>
                      <a:pt x="970" y="1987"/>
                    </a:lnTo>
                    <a:lnTo>
                      <a:pt x="983" y="2025"/>
                    </a:lnTo>
                    <a:lnTo>
                      <a:pt x="998" y="2062"/>
                    </a:lnTo>
                    <a:lnTo>
                      <a:pt x="1014" y="2098"/>
                    </a:lnTo>
                    <a:lnTo>
                      <a:pt x="1032" y="2133"/>
                    </a:lnTo>
                    <a:lnTo>
                      <a:pt x="1052" y="2167"/>
                    </a:lnTo>
                    <a:lnTo>
                      <a:pt x="1072" y="2201"/>
                    </a:lnTo>
                    <a:lnTo>
                      <a:pt x="1095" y="2231"/>
                    </a:lnTo>
                    <a:lnTo>
                      <a:pt x="1120" y="2262"/>
                    </a:lnTo>
                    <a:lnTo>
                      <a:pt x="1144" y="2291"/>
                    </a:lnTo>
                    <a:lnTo>
                      <a:pt x="1172" y="2321"/>
                    </a:lnTo>
                    <a:lnTo>
                      <a:pt x="1200" y="2347"/>
                    </a:lnTo>
                    <a:lnTo>
                      <a:pt x="1229" y="2373"/>
                    </a:lnTo>
                    <a:lnTo>
                      <a:pt x="1260" y="2398"/>
                    </a:lnTo>
                    <a:lnTo>
                      <a:pt x="1292" y="2419"/>
                    </a:lnTo>
                    <a:lnTo>
                      <a:pt x="1326" y="2441"/>
                    </a:lnTo>
                    <a:lnTo>
                      <a:pt x="1360" y="2461"/>
                    </a:lnTo>
                    <a:lnTo>
                      <a:pt x="1393" y="2478"/>
                    </a:lnTo>
                    <a:lnTo>
                      <a:pt x="1430" y="2494"/>
                    </a:lnTo>
                    <a:lnTo>
                      <a:pt x="1467" y="2510"/>
                    </a:lnTo>
                    <a:lnTo>
                      <a:pt x="1504" y="2522"/>
                    </a:lnTo>
                    <a:lnTo>
                      <a:pt x="1543" y="2533"/>
                    </a:lnTo>
                    <a:lnTo>
                      <a:pt x="1583" y="2542"/>
                    </a:lnTo>
                    <a:lnTo>
                      <a:pt x="1623" y="2550"/>
                    </a:lnTo>
                    <a:lnTo>
                      <a:pt x="1663" y="2554"/>
                    </a:lnTo>
                    <a:lnTo>
                      <a:pt x="1704" y="2558"/>
                    </a:lnTo>
                    <a:lnTo>
                      <a:pt x="1746" y="2559"/>
                    </a:lnTo>
                    <a:lnTo>
                      <a:pt x="1746" y="3493"/>
                    </a:lnTo>
                    <a:close/>
                  </a:path>
                </a:pathLst>
              </a:custGeom>
              <a:solidFill>
                <a:schemeClr val="tx1">
                  <a:lumMod val="65000"/>
                  <a:lumOff val="3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801" dirty="0"/>
              </a:p>
            </p:txBody>
          </p:sp>
          <p:sp>
            <p:nvSpPr>
              <p:cNvPr id="24" name="Freeform 27">
                <a:extLst>
                  <a:ext uri="{FF2B5EF4-FFF2-40B4-BE49-F238E27FC236}">
                    <a16:creationId xmlns:a16="http://schemas.microsoft.com/office/drawing/2014/main" id="{7ED97A46-131E-497B-B782-D4AD9EE0FBBA}"/>
                  </a:ext>
                </a:extLst>
              </p:cNvPr>
              <p:cNvSpPr>
                <a:spLocks/>
              </p:cNvSpPr>
              <p:nvPr/>
            </p:nvSpPr>
            <p:spPr bwMode="auto">
              <a:xfrm>
                <a:off x="623237" y="3378423"/>
                <a:ext cx="902350" cy="1806113"/>
              </a:xfrm>
              <a:custGeom>
                <a:avLst/>
                <a:gdLst/>
                <a:ahLst/>
                <a:cxnLst>
                  <a:cxn ang="0">
                    <a:pos x="1278" y="2558"/>
                  </a:cxn>
                  <a:cxn ang="0">
                    <a:pos x="1147" y="2552"/>
                  </a:cxn>
                  <a:cxn ang="0">
                    <a:pos x="1021" y="2532"/>
                  </a:cxn>
                  <a:cxn ang="0">
                    <a:pos x="898" y="2501"/>
                  </a:cxn>
                  <a:cxn ang="0">
                    <a:pos x="781" y="2458"/>
                  </a:cxn>
                  <a:cxn ang="0">
                    <a:pos x="669" y="2404"/>
                  </a:cxn>
                  <a:cxn ang="0">
                    <a:pos x="562" y="2340"/>
                  </a:cxn>
                  <a:cxn ang="0">
                    <a:pos x="464" y="2266"/>
                  </a:cxn>
                  <a:cxn ang="0">
                    <a:pos x="373" y="2184"/>
                  </a:cxn>
                  <a:cxn ang="0">
                    <a:pos x="290" y="2092"/>
                  </a:cxn>
                  <a:cxn ang="0">
                    <a:pos x="218" y="1994"/>
                  </a:cxn>
                  <a:cxn ang="0">
                    <a:pos x="153" y="1889"/>
                  </a:cxn>
                  <a:cxn ang="0">
                    <a:pos x="99" y="1777"/>
                  </a:cxn>
                  <a:cxn ang="0">
                    <a:pos x="56" y="1660"/>
                  </a:cxn>
                  <a:cxn ang="0">
                    <a:pos x="24" y="1537"/>
                  </a:cxn>
                  <a:cxn ang="0">
                    <a:pos x="6" y="1409"/>
                  </a:cxn>
                  <a:cxn ang="0">
                    <a:pos x="0" y="1278"/>
                  </a:cxn>
                  <a:cxn ang="0">
                    <a:pos x="1" y="1214"/>
                  </a:cxn>
                  <a:cxn ang="0">
                    <a:pos x="13" y="1085"/>
                  </a:cxn>
                  <a:cxn ang="0">
                    <a:pos x="40" y="958"/>
                  </a:cxn>
                  <a:cxn ang="0">
                    <a:pos x="76" y="838"/>
                  </a:cxn>
                  <a:cxn ang="0">
                    <a:pos x="126" y="725"/>
                  </a:cxn>
                  <a:cxn ang="0">
                    <a:pos x="184" y="615"/>
                  </a:cxn>
                  <a:cxn ang="0">
                    <a:pos x="253" y="514"/>
                  </a:cxn>
                  <a:cxn ang="0">
                    <a:pos x="332" y="419"/>
                  </a:cxn>
                  <a:cxn ang="0">
                    <a:pos x="418" y="332"/>
                  </a:cxn>
                  <a:cxn ang="0">
                    <a:pos x="513" y="254"/>
                  </a:cxn>
                  <a:cxn ang="0">
                    <a:pos x="615" y="185"/>
                  </a:cxn>
                  <a:cxn ang="0">
                    <a:pos x="724" y="126"/>
                  </a:cxn>
                  <a:cxn ang="0">
                    <a:pos x="838" y="77"/>
                  </a:cxn>
                  <a:cxn ang="0">
                    <a:pos x="958" y="40"/>
                  </a:cxn>
                  <a:cxn ang="0">
                    <a:pos x="1084" y="14"/>
                  </a:cxn>
                  <a:cxn ang="0">
                    <a:pos x="1211" y="2"/>
                  </a:cxn>
                </a:cxnLst>
                <a:rect l="0" t="0" r="r" b="b"/>
                <a:pathLst>
                  <a:path w="1278" h="2558">
                    <a:moveTo>
                      <a:pt x="1278" y="2558"/>
                    </a:moveTo>
                    <a:lnTo>
                      <a:pt x="1278" y="2558"/>
                    </a:lnTo>
                    <a:lnTo>
                      <a:pt x="1211" y="2557"/>
                    </a:lnTo>
                    <a:lnTo>
                      <a:pt x="1147" y="2552"/>
                    </a:lnTo>
                    <a:lnTo>
                      <a:pt x="1084" y="2544"/>
                    </a:lnTo>
                    <a:lnTo>
                      <a:pt x="1021" y="2532"/>
                    </a:lnTo>
                    <a:lnTo>
                      <a:pt x="958" y="2518"/>
                    </a:lnTo>
                    <a:lnTo>
                      <a:pt x="898" y="2501"/>
                    </a:lnTo>
                    <a:lnTo>
                      <a:pt x="838" y="2481"/>
                    </a:lnTo>
                    <a:lnTo>
                      <a:pt x="781" y="2458"/>
                    </a:lnTo>
                    <a:lnTo>
                      <a:pt x="724" y="2432"/>
                    </a:lnTo>
                    <a:lnTo>
                      <a:pt x="669" y="2404"/>
                    </a:lnTo>
                    <a:lnTo>
                      <a:pt x="615" y="2374"/>
                    </a:lnTo>
                    <a:lnTo>
                      <a:pt x="562" y="2340"/>
                    </a:lnTo>
                    <a:lnTo>
                      <a:pt x="513" y="2304"/>
                    </a:lnTo>
                    <a:lnTo>
                      <a:pt x="464" y="2266"/>
                    </a:lnTo>
                    <a:lnTo>
                      <a:pt x="418" y="2226"/>
                    </a:lnTo>
                    <a:lnTo>
                      <a:pt x="373" y="2184"/>
                    </a:lnTo>
                    <a:lnTo>
                      <a:pt x="332" y="2140"/>
                    </a:lnTo>
                    <a:lnTo>
                      <a:pt x="290" y="2092"/>
                    </a:lnTo>
                    <a:lnTo>
                      <a:pt x="253" y="2044"/>
                    </a:lnTo>
                    <a:lnTo>
                      <a:pt x="218" y="1994"/>
                    </a:lnTo>
                    <a:lnTo>
                      <a:pt x="184" y="1943"/>
                    </a:lnTo>
                    <a:lnTo>
                      <a:pt x="153" y="1889"/>
                    </a:lnTo>
                    <a:lnTo>
                      <a:pt x="126" y="1834"/>
                    </a:lnTo>
                    <a:lnTo>
                      <a:pt x="99" y="1777"/>
                    </a:lnTo>
                    <a:lnTo>
                      <a:pt x="76" y="1718"/>
                    </a:lnTo>
                    <a:lnTo>
                      <a:pt x="56" y="1660"/>
                    </a:lnTo>
                    <a:lnTo>
                      <a:pt x="40" y="1598"/>
                    </a:lnTo>
                    <a:lnTo>
                      <a:pt x="24" y="1537"/>
                    </a:lnTo>
                    <a:lnTo>
                      <a:pt x="13" y="1474"/>
                    </a:lnTo>
                    <a:lnTo>
                      <a:pt x="6" y="1409"/>
                    </a:lnTo>
                    <a:lnTo>
                      <a:pt x="1" y="1345"/>
                    </a:lnTo>
                    <a:lnTo>
                      <a:pt x="0" y="1278"/>
                    </a:lnTo>
                    <a:lnTo>
                      <a:pt x="0" y="1278"/>
                    </a:lnTo>
                    <a:lnTo>
                      <a:pt x="1" y="1214"/>
                    </a:lnTo>
                    <a:lnTo>
                      <a:pt x="6" y="1148"/>
                    </a:lnTo>
                    <a:lnTo>
                      <a:pt x="13" y="1085"/>
                    </a:lnTo>
                    <a:lnTo>
                      <a:pt x="24" y="1022"/>
                    </a:lnTo>
                    <a:lnTo>
                      <a:pt x="40" y="958"/>
                    </a:lnTo>
                    <a:lnTo>
                      <a:pt x="56" y="898"/>
                    </a:lnTo>
                    <a:lnTo>
                      <a:pt x="76" y="838"/>
                    </a:lnTo>
                    <a:lnTo>
                      <a:pt x="99" y="782"/>
                    </a:lnTo>
                    <a:lnTo>
                      <a:pt x="126" y="725"/>
                    </a:lnTo>
                    <a:lnTo>
                      <a:pt x="153" y="669"/>
                    </a:lnTo>
                    <a:lnTo>
                      <a:pt x="184" y="615"/>
                    </a:lnTo>
                    <a:lnTo>
                      <a:pt x="218" y="563"/>
                    </a:lnTo>
                    <a:lnTo>
                      <a:pt x="253" y="514"/>
                    </a:lnTo>
                    <a:lnTo>
                      <a:pt x="290" y="465"/>
                    </a:lnTo>
                    <a:lnTo>
                      <a:pt x="332" y="419"/>
                    </a:lnTo>
                    <a:lnTo>
                      <a:pt x="373" y="374"/>
                    </a:lnTo>
                    <a:lnTo>
                      <a:pt x="418" y="332"/>
                    </a:lnTo>
                    <a:lnTo>
                      <a:pt x="464" y="292"/>
                    </a:lnTo>
                    <a:lnTo>
                      <a:pt x="513" y="254"/>
                    </a:lnTo>
                    <a:lnTo>
                      <a:pt x="562" y="219"/>
                    </a:lnTo>
                    <a:lnTo>
                      <a:pt x="615" y="185"/>
                    </a:lnTo>
                    <a:lnTo>
                      <a:pt x="669" y="154"/>
                    </a:lnTo>
                    <a:lnTo>
                      <a:pt x="724" y="126"/>
                    </a:lnTo>
                    <a:lnTo>
                      <a:pt x="781" y="100"/>
                    </a:lnTo>
                    <a:lnTo>
                      <a:pt x="838" y="77"/>
                    </a:lnTo>
                    <a:lnTo>
                      <a:pt x="898" y="57"/>
                    </a:lnTo>
                    <a:lnTo>
                      <a:pt x="958" y="40"/>
                    </a:lnTo>
                    <a:lnTo>
                      <a:pt x="1021" y="26"/>
                    </a:lnTo>
                    <a:lnTo>
                      <a:pt x="1084" y="14"/>
                    </a:lnTo>
                    <a:lnTo>
                      <a:pt x="1147" y="6"/>
                    </a:lnTo>
                    <a:lnTo>
                      <a:pt x="1211" y="2"/>
                    </a:lnTo>
                    <a:lnTo>
                      <a:pt x="1278" y="0"/>
                    </a:lnTo>
                  </a:path>
                </a:pathLst>
              </a:custGeom>
              <a:noFill/>
              <a:ln w="12700" cap="flat" cmpd="sng" algn="ctr">
                <a:solidFill>
                  <a:schemeClr val="accent4"/>
                </a:solidFill>
                <a:prstDash val="lgDash"/>
                <a:round/>
                <a:headEnd type="none" w="med" len="med"/>
                <a:tailEnd type="none" w="med" len="med"/>
              </a:ln>
            </p:spPr>
            <p:txBody>
              <a:bodyPr vert="horz" wrap="square" lIns="91440" tIns="45720" rIns="91440" bIns="45720" numCol="1" anchor="t" anchorCtr="0" compatLnSpc="1">
                <a:prstTxWarp prst="textNoShape">
                  <a:avLst/>
                </a:prstTxWarp>
              </a:bodyPr>
              <a:lstStyle/>
              <a:p>
                <a:endParaRPr lang="en-US" sz="1801" dirty="0"/>
              </a:p>
            </p:txBody>
          </p:sp>
        </p:grpSp>
        <p:grpSp>
          <p:nvGrpSpPr>
            <p:cNvPr id="8" name="Group 13">
              <a:extLst>
                <a:ext uri="{FF2B5EF4-FFF2-40B4-BE49-F238E27FC236}">
                  <a16:creationId xmlns:a16="http://schemas.microsoft.com/office/drawing/2014/main" id="{51BD5918-9B51-448F-9715-0A7E8777BAB1}"/>
                </a:ext>
              </a:extLst>
            </p:cNvPr>
            <p:cNvGrpSpPr/>
            <p:nvPr/>
          </p:nvGrpSpPr>
          <p:grpSpPr>
            <a:xfrm rot="16200000">
              <a:off x="4231840" y="2515040"/>
              <a:ext cx="1232788" cy="2466989"/>
              <a:chOff x="292799" y="3047985"/>
              <a:chExt cx="1232788" cy="2466989"/>
            </a:xfrm>
          </p:grpSpPr>
          <p:sp>
            <p:nvSpPr>
              <p:cNvPr id="21" name="Freeform 5">
                <a:extLst>
                  <a:ext uri="{FF2B5EF4-FFF2-40B4-BE49-F238E27FC236}">
                    <a16:creationId xmlns:a16="http://schemas.microsoft.com/office/drawing/2014/main" id="{21035402-F15D-462E-AA2F-10DE26AF254D}"/>
                  </a:ext>
                </a:extLst>
              </p:cNvPr>
              <p:cNvSpPr>
                <a:spLocks/>
              </p:cNvSpPr>
              <p:nvPr/>
            </p:nvSpPr>
            <p:spPr bwMode="auto">
              <a:xfrm>
                <a:off x="292799" y="3047985"/>
                <a:ext cx="1232788" cy="2466989"/>
              </a:xfrm>
              <a:custGeom>
                <a:avLst/>
                <a:gdLst/>
                <a:ahLst/>
                <a:cxnLst>
                  <a:cxn ang="0">
                    <a:pos x="1656" y="3490"/>
                  </a:cxn>
                  <a:cxn ang="0">
                    <a:pos x="1481" y="3471"/>
                  </a:cxn>
                  <a:cxn ang="0">
                    <a:pos x="1310" y="3437"/>
                  </a:cxn>
                  <a:cxn ang="0">
                    <a:pos x="1146" y="3387"/>
                  </a:cxn>
                  <a:cxn ang="0">
                    <a:pos x="990" y="3319"/>
                  </a:cxn>
                  <a:cxn ang="0">
                    <a:pos x="841" y="3239"/>
                  </a:cxn>
                  <a:cxn ang="0">
                    <a:pos x="703" y="3145"/>
                  </a:cxn>
                  <a:cxn ang="0">
                    <a:pos x="572" y="3037"/>
                  </a:cxn>
                  <a:cxn ang="0">
                    <a:pos x="454" y="2919"/>
                  </a:cxn>
                  <a:cxn ang="0">
                    <a:pos x="348" y="2790"/>
                  </a:cxn>
                  <a:cxn ang="0">
                    <a:pos x="254" y="2651"/>
                  </a:cxn>
                  <a:cxn ang="0">
                    <a:pos x="172" y="2502"/>
                  </a:cxn>
                  <a:cxn ang="0">
                    <a:pos x="106" y="2345"/>
                  </a:cxn>
                  <a:cxn ang="0">
                    <a:pos x="55" y="2182"/>
                  </a:cxn>
                  <a:cxn ang="0">
                    <a:pos x="20" y="2012"/>
                  </a:cxn>
                  <a:cxn ang="0">
                    <a:pos x="3" y="1836"/>
                  </a:cxn>
                  <a:cxn ang="0">
                    <a:pos x="0" y="1701"/>
                  </a:cxn>
                  <a:cxn ang="0">
                    <a:pos x="14" y="1524"/>
                  </a:cxn>
                  <a:cxn ang="0">
                    <a:pos x="45" y="1352"/>
                  </a:cxn>
                  <a:cxn ang="0">
                    <a:pos x="92" y="1187"/>
                  </a:cxn>
                  <a:cxn ang="0">
                    <a:pos x="155" y="1029"/>
                  </a:cxn>
                  <a:cxn ang="0">
                    <a:pos x="232" y="878"/>
                  </a:cxn>
                  <a:cxn ang="0">
                    <a:pos x="323" y="736"/>
                  </a:cxn>
                  <a:cxn ang="0">
                    <a:pos x="426" y="604"/>
                  </a:cxn>
                  <a:cxn ang="0">
                    <a:pos x="541" y="483"/>
                  </a:cxn>
                  <a:cxn ang="0">
                    <a:pos x="669" y="373"/>
                  </a:cxn>
                  <a:cxn ang="0">
                    <a:pos x="806" y="275"/>
                  </a:cxn>
                  <a:cxn ang="0">
                    <a:pos x="952" y="192"/>
                  </a:cxn>
                  <a:cxn ang="0">
                    <a:pos x="1106" y="121"/>
                  </a:cxn>
                  <a:cxn ang="0">
                    <a:pos x="1269" y="66"/>
                  </a:cxn>
                  <a:cxn ang="0">
                    <a:pos x="1438" y="27"/>
                  </a:cxn>
                  <a:cxn ang="0">
                    <a:pos x="1612" y="4"/>
                  </a:cxn>
                  <a:cxn ang="0">
                    <a:pos x="1746" y="933"/>
                  </a:cxn>
                  <a:cxn ang="0">
                    <a:pos x="1623" y="942"/>
                  </a:cxn>
                  <a:cxn ang="0">
                    <a:pos x="1467" y="982"/>
                  </a:cxn>
                  <a:cxn ang="0">
                    <a:pos x="1326" y="1052"/>
                  </a:cxn>
                  <a:cxn ang="0">
                    <a:pos x="1200" y="1144"/>
                  </a:cxn>
                  <a:cxn ang="0">
                    <a:pos x="1095" y="1259"/>
                  </a:cxn>
                  <a:cxn ang="0">
                    <a:pos x="1014" y="1395"/>
                  </a:cxn>
                  <a:cxn ang="0">
                    <a:pos x="960" y="1544"/>
                  </a:cxn>
                  <a:cxn ang="0">
                    <a:pos x="935" y="1704"/>
                  </a:cxn>
                  <a:cxn ang="0">
                    <a:pos x="938" y="1828"/>
                  </a:cxn>
                  <a:cxn ang="0">
                    <a:pos x="970" y="1987"/>
                  </a:cxn>
                  <a:cxn ang="0">
                    <a:pos x="1032" y="2133"/>
                  </a:cxn>
                  <a:cxn ang="0">
                    <a:pos x="1120" y="2262"/>
                  </a:cxn>
                  <a:cxn ang="0">
                    <a:pos x="1229" y="2373"/>
                  </a:cxn>
                  <a:cxn ang="0">
                    <a:pos x="1360" y="2461"/>
                  </a:cxn>
                  <a:cxn ang="0">
                    <a:pos x="1504" y="2522"/>
                  </a:cxn>
                  <a:cxn ang="0">
                    <a:pos x="1663" y="2554"/>
                  </a:cxn>
                </a:cxnLst>
                <a:rect l="0" t="0" r="r" b="b"/>
                <a:pathLst>
                  <a:path w="1746" h="3493">
                    <a:moveTo>
                      <a:pt x="1746" y="3493"/>
                    </a:moveTo>
                    <a:lnTo>
                      <a:pt x="1746" y="3493"/>
                    </a:lnTo>
                    <a:lnTo>
                      <a:pt x="1701" y="3491"/>
                    </a:lnTo>
                    <a:lnTo>
                      <a:pt x="1656" y="3490"/>
                    </a:lnTo>
                    <a:lnTo>
                      <a:pt x="1612" y="3487"/>
                    </a:lnTo>
                    <a:lnTo>
                      <a:pt x="1567" y="3484"/>
                    </a:lnTo>
                    <a:lnTo>
                      <a:pt x="1524" y="3477"/>
                    </a:lnTo>
                    <a:lnTo>
                      <a:pt x="1481" y="3471"/>
                    </a:lnTo>
                    <a:lnTo>
                      <a:pt x="1438" y="3465"/>
                    </a:lnTo>
                    <a:lnTo>
                      <a:pt x="1395" y="3456"/>
                    </a:lnTo>
                    <a:lnTo>
                      <a:pt x="1352" y="3447"/>
                    </a:lnTo>
                    <a:lnTo>
                      <a:pt x="1310" y="3437"/>
                    </a:lnTo>
                    <a:lnTo>
                      <a:pt x="1269" y="3425"/>
                    </a:lnTo>
                    <a:lnTo>
                      <a:pt x="1227" y="3413"/>
                    </a:lnTo>
                    <a:lnTo>
                      <a:pt x="1187" y="3400"/>
                    </a:lnTo>
                    <a:lnTo>
                      <a:pt x="1146" y="3387"/>
                    </a:lnTo>
                    <a:lnTo>
                      <a:pt x="1106" y="3371"/>
                    </a:lnTo>
                    <a:lnTo>
                      <a:pt x="1067" y="3354"/>
                    </a:lnTo>
                    <a:lnTo>
                      <a:pt x="1029" y="3337"/>
                    </a:lnTo>
                    <a:lnTo>
                      <a:pt x="990" y="3319"/>
                    </a:lnTo>
                    <a:lnTo>
                      <a:pt x="952" y="3301"/>
                    </a:lnTo>
                    <a:lnTo>
                      <a:pt x="915" y="3281"/>
                    </a:lnTo>
                    <a:lnTo>
                      <a:pt x="878" y="3261"/>
                    </a:lnTo>
                    <a:lnTo>
                      <a:pt x="841" y="3239"/>
                    </a:lnTo>
                    <a:lnTo>
                      <a:pt x="806" y="3217"/>
                    </a:lnTo>
                    <a:lnTo>
                      <a:pt x="771" y="3193"/>
                    </a:lnTo>
                    <a:lnTo>
                      <a:pt x="737" y="3170"/>
                    </a:lnTo>
                    <a:lnTo>
                      <a:pt x="703" y="3145"/>
                    </a:lnTo>
                    <a:lnTo>
                      <a:pt x="669" y="3119"/>
                    </a:lnTo>
                    <a:lnTo>
                      <a:pt x="637" y="3093"/>
                    </a:lnTo>
                    <a:lnTo>
                      <a:pt x="604" y="3065"/>
                    </a:lnTo>
                    <a:lnTo>
                      <a:pt x="572" y="3037"/>
                    </a:lnTo>
                    <a:lnTo>
                      <a:pt x="541" y="3010"/>
                    </a:lnTo>
                    <a:lnTo>
                      <a:pt x="512" y="2981"/>
                    </a:lnTo>
                    <a:lnTo>
                      <a:pt x="483" y="2950"/>
                    </a:lnTo>
                    <a:lnTo>
                      <a:pt x="454" y="2919"/>
                    </a:lnTo>
                    <a:lnTo>
                      <a:pt x="426" y="2888"/>
                    </a:lnTo>
                    <a:lnTo>
                      <a:pt x="400" y="2856"/>
                    </a:lnTo>
                    <a:lnTo>
                      <a:pt x="374" y="2824"/>
                    </a:lnTo>
                    <a:lnTo>
                      <a:pt x="348" y="2790"/>
                    </a:lnTo>
                    <a:lnTo>
                      <a:pt x="323" y="2756"/>
                    </a:lnTo>
                    <a:lnTo>
                      <a:pt x="298" y="2722"/>
                    </a:lnTo>
                    <a:lnTo>
                      <a:pt x="275" y="2687"/>
                    </a:lnTo>
                    <a:lnTo>
                      <a:pt x="254" y="2651"/>
                    </a:lnTo>
                    <a:lnTo>
                      <a:pt x="232" y="2614"/>
                    </a:lnTo>
                    <a:lnTo>
                      <a:pt x="211" y="2578"/>
                    </a:lnTo>
                    <a:lnTo>
                      <a:pt x="191" y="2541"/>
                    </a:lnTo>
                    <a:lnTo>
                      <a:pt x="172" y="2502"/>
                    </a:lnTo>
                    <a:lnTo>
                      <a:pt x="155" y="2464"/>
                    </a:lnTo>
                    <a:lnTo>
                      <a:pt x="137" y="2425"/>
                    </a:lnTo>
                    <a:lnTo>
                      <a:pt x="121" y="2385"/>
                    </a:lnTo>
                    <a:lnTo>
                      <a:pt x="106" y="2345"/>
                    </a:lnTo>
                    <a:lnTo>
                      <a:pt x="92" y="2305"/>
                    </a:lnTo>
                    <a:lnTo>
                      <a:pt x="78" y="2265"/>
                    </a:lnTo>
                    <a:lnTo>
                      <a:pt x="66" y="2224"/>
                    </a:lnTo>
                    <a:lnTo>
                      <a:pt x="55" y="2182"/>
                    </a:lnTo>
                    <a:lnTo>
                      <a:pt x="45" y="2139"/>
                    </a:lnTo>
                    <a:lnTo>
                      <a:pt x="35" y="2098"/>
                    </a:lnTo>
                    <a:lnTo>
                      <a:pt x="28" y="2055"/>
                    </a:lnTo>
                    <a:lnTo>
                      <a:pt x="20" y="2012"/>
                    </a:lnTo>
                    <a:lnTo>
                      <a:pt x="14" y="1968"/>
                    </a:lnTo>
                    <a:lnTo>
                      <a:pt x="9" y="1924"/>
                    </a:lnTo>
                    <a:lnTo>
                      <a:pt x="5" y="1881"/>
                    </a:lnTo>
                    <a:lnTo>
                      <a:pt x="3" y="1836"/>
                    </a:lnTo>
                    <a:lnTo>
                      <a:pt x="0" y="1792"/>
                    </a:lnTo>
                    <a:lnTo>
                      <a:pt x="0" y="1745"/>
                    </a:lnTo>
                    <a:lnTo>
                      <a:pt x="0" y="1745"/>
                    </a:lnTo>
                    <a:lnTo>
                      <a:pt x="0" y="1701"/>
                    </a:lnTo>
                    <a:lnTo>
                      <a:pt x="3" y="1656"/>
                    </a:lnTo>
                    <a:lnTo>
                      <a:pt x="5" y="1612"/>
                    </a:lnTo>
                    <a:lnTo>
                      <a:pt x="9" y="1567"/>
                    </a:lnTo>
                    <a:lnTo>
                      <a:pt x="14" y="1524"/>
                    </a:lnTo>
                    <a:lnTo>
                      <a:pt x="20" y="1481"/>
                    </a:lnTo>
                    <a:lnTo>
                      <a:pt x="28" y="1438"/>
                    </a:lnTo>
                    <a:lnTo>
                      <a:pt x="35" y="1395"/>
                    </a:lnTo>
                    <a:lnTo>
                      <a:pt x="45" y="1352"/>
                    </a:lnTo>
                    <a:lnTo>
                      <a:pt x="55" y="1310"/>
                    </a:lnTo>
                    <a:lnTo>
                      <a:pt x="66" y="1269"/>
                    </a:lnTo>
                    <a:lnTo>
                      <a:pt x="78" y="1227"/>
                    </a:lnTo>
                    <a:lnTo>
                      <a:pt x="92" y="1187"/>
                    </a:lnTo>
                    <a:lnTo>
                      <a:pt x="106" y="1146"/>
                    </a:lnTo>
                    <a:lnTo>
                      <a:pt x="121" y="1107"/>
                    </a:lnTo>
                    <a:lnTo>
                      <a:pt x="137" y="1067"/>
                    </a:lnTo>
                    <a:lnTo>
                      <a:pt x="155" y="1029"/>
                    </a:lnTo>
                    <a:lnTo>
                      <a:pt x="172" y="990"/>
                    </a:lnTo>
                    <a:lnTo>
                      <a:pt x="191" y="952"/>
                    </a:lnTo>
                    <a:lnTo>
                      <a:pt x="211" y="915"/>
                    </a:lnTo>
                    <a:lnTo>
                      <a:pt x="232" y="878"/>
                    </a:lnTo>
                    <a:lnTo>
                      <a:pt x="254" y="841"/>
                    </a:lnTo>
                    <a:lnTo>
                      <a:pt x="275" y="806"/>
                    </a:lnTo>
                    <a:lnTo>
                      <a:pt x="298" y="770"/>
                    </a:lnTo>
                    <a:lnTo>
                      <a:pt x="323" y="736"/>
                    </a:lnTo>
                    <a:lnTo>
                      <a:pt x="348" y="703"/>
                    </a:lnTo>
                    <a:lnTo>
                      <a:pt x="374" y="669"/>
                    </a:lnTo>
                    <a:lnTo>
                      <a:pt x="400" y="636"/>
                    </a:lnTo>
                    <a:lnTo>
                      <a:pt x="426" y="604"/>
                    </a:lnTo>
                    <a:lnTo>
                      <a:pt x="454" y="572"/>
                    </a:lnTo>
                    <a:lnTo>
                      <a:pt x="483" y="543"/>
                    </a:lnTo>
                    <a:lnTo>
                      <a:pt x="512" y="512"/>
                    </a:lnTo>
                    <a:lnTo>
                      <a:pt x="541" y="483"/>
                    </a:lnTo>
                    <a:lnTo>
                      <a:pt x="572" y="453"/>
                    </a:lnTo>
                    <a:lnTo>
                      <a:pt x="604" y="426"/>
                    </a:lnTo>
                    <a:lnTo>
                      <a:pt x="637" y="399"/>
                    </a:lnTo>
                    <a:lnTo>
                      <a:pt x="669" y="373"/>
                    </a:lnTo>
                    <a:lnTo>
                      <a:pt x="703" y="347"/>
                    </a:lnTo>
                    <a:lnTo>
                      <a:pt x="737" y="323"/>
                    </a:lnTo>
                    <a:lnTo>
                      <a:pt x="771" y="298"/>
                    </a:lnTo>
                    <a:lnTo>
                      <a:pt x="806" y="275"/>
                    </a:lnTo>
                    <a:lnTo>
                      <a:pt x="841" y="253"/>
                    </a:lnTo>
                    <a:lnTo>
                      <a:pt x="878" y="232"/>
                    </a:lnTo>
                    <a:lnTo>
                      <a:pt x="915" y="210"/>
                    </a:lnTo>
                    <a:lnTo>
                      <a:pt x="952" y="192"/>
                    </a:lnTo>
                    <a:lnTo>
                      <a:pt x="990" y="172"/>
                    </a:lnTo>
                    <a:lnTo>
                      <a:pt x="1029" y="155"/>
                    </a:lnTo>
                    <a:lnTo>
                      <a:pt x="1067" y="136"/>
                    </a:lnTo>
                    <a:lnTo>
                      <a:pt x="1106" y="121"/>
                    </a:lnTo>
                    <a:lnTo>
                      <a:pt x="1146" y="106"/>
                    </a:lnTo>
                    <a:lnTo>
                      <a:pt x="1187" y="92"/>
                    </a:lnTo>
                    <a:lnTo>
                      <a:pt x="1227" y="78"/>
                    </a:lnTo>
                    <a:lnTo>
                      <a:pt x="1269" y="66"/>
                    </a:lnTo>
                    <a:lnTo>
                      <a:pt x="1310" y="55"/>
                    </a:lnTo>
                    <a:lnTo>
                      <a:pt x="1352" y="44"/>
                    </a:lnTo>
                    <a:lnTo>
                      <a:pt x="1395" y="35"/>
                    </a:lnTo>
                    <a:lnTo>
                      <a:pt x="1438" y="27"/>
                    </a:lnTo>
                    <a:lnTo>
                      <a:pt x="1481" y="20"/>
                    </a:lnTo>
                    <a:lnTo>
                      <a:pt x="1524" y="13"/>
                    </a:lnTo>
                    <a:lnTo>
                      <a:pt x="1567" y="9"/>
                    </a:lnTo>
                    <a:lnTo>
                      <a:pt x="1612" y="4"/>
                    </a:lnTo>
                    <a:lnTo>
                      <a:pt x="1656" y="3"/>
                    </a:lnTo>
                    <a:lnTo>
                      <a:pt x="1701" y="1"/>
                    </a:lnTo>
                    <a:lnTo>
                      <a:pt x="1746" y="0"/>
                    </a:lnTo>
                    <a:lnTo>
                      <a:pt x="1746" y="933"/>
                    </a:lnTo>
                    <a:lnTo>
                      <a:pt x="1746" y="933"/>
                    </a:lnTo>
                    <a:lnTo>
                      <a:pt x="1704" y="935"/>
                    </a:lnTo>
                    <a:lnTo>
                      <a:pt x="1663" y="938"/>
                    </a:lnTo>
                    <a:lnTo>
                      <a:pt x="1623" y="942"/>
                    </a:lnTo>
                    <a:lnTo>
                      <a:pt x="1583" y="950"/>
                    </a:lnTo>
                    <a:lnTo>
                      <a:pt x="1543" y="959"/>
                    </a:lnTo>
                    <a:lnTo>
                      <a:pt x="1504" y="970"/>
                    </a:lnTo>
                    <a:lnTo>
                      <a:pt x="1467" y="982"/>
                    </a:lnTo>
                    <a:lnTo>
                      <a:pt x="1430" y="998"/>
                    </a:lnTo>
                    <a:lnTo>
                      <a:pt x="1393" y="1013"/>
                    </a:lnTo>
                    <a:lnTo>
                      <a:pt x="1360" y="1032"/>
                    </a:lnTo>
                    <a:lnTo>
                      <a:pt x="1326" y="1052"/>
                    </a:lnTo>
                    <a:lnTo>
                      <a:pt x="1292" y="1072"/>
                    </a:lnTo>
                    <a:lnTo>
                      <a:pt x="1260" y="1095"/>
                    </a:lnTo>
                    <a:lnTo>
                      <a:pt x="1229" y="1119"/>
                    </a:lnTo>
                    <a:lnTo>
                      <a:pt x="1200" y="1144"/>
                    </a:lnTo>
                    <a:lnTo>
                      <a:pt x="1172" y="1172"/>
                    </a:lnTo>
                    <a:lnTo>
                      <a:pt x="1144" y="1199"/>
                    </a:lnTo>
                    <a:lnTo>
                      <a:pt x="1120" y="1230"/>
                    </a:lnTo>
                    <a:lnTo>
                      <a:pt x="1095" y="1259"/>
                    </a:lnTo>
                    <a:lnTo>
                      <a:pt x="1072" y="1292"/>
                    </a:lnTo>
                    <a:lnTo>
                      <a:pt x="1052" y="1325"/>
                    </a:lnTo>
                    <a:lnTo>
                      <a:pt x="1032" y="1359"/>
                    </a:lnTo>
                    <a:lnTo>
                      <a:pt x="1014" y="1395"/>
                    </a:lnTo>
                    <a:lnTo>
                      <a:pt x="998" y="1430"/>
                    </a:lnTo>
                    <a:lnTo>
                      <a:pt x="983" y="1467"/>
                    </a:lnTo>
                    <a:lnTo>
                      <a:pt x="970" y="1504"/>
                    </a:lnTo>
                    <a:lnTo>
                      <a:pt x="960" y="1544"/>
                    </a:lnTo>
                    <a:lnTo>
                      <a:pt x="950" y="1582"/>
                    </a:lnTo>
                    <a:lnTo>
                      <a:pt x="943" y="1622"/>
                    </a:lnTo>
                    <a:lnTo>
                      <a:pt x="938" y="1662"/>
                    </a:lnTo>
                    <a:lnTo>
                      <a:pt x="935" y="1704"/>
                    </a:lnTo>
                    <a:lnTo>
                      <a:pt x="934" y="1745"/>
                    </a:lnTo>
                    <a:lnTo>
                      <a:pt x="934" y="1745"/>
                    </a:lnTo>
                    <a:lnTo>
                      <a:pt x="935" y="1788"/>
                    </a:lnTo>
                    <a:lnTo>
                      <a:pt x="938" y="1828"/>
                    </a:lnTo>
                    <a:lnTo>
                      <a:pt x="943" y="1870"/>
                    </a:lnTo>
                    <a:lnTo>
                      <a:pt x="950" y="1910"/>
                    </a:lnTo>
                    <a:lnTo>
                      <a:pt x="960" y="1948"/>
                    </a:lnTo>
                    <a:lnTo>
                      <a:pt x="970" y="1987"/>
                    </a:lnTo>
                    <a:lnTo>
                      <a:pt x="983" y="2025"/>
                    </a:lnTo>
                    <a:lnTo>
                      <a:pt x="998" y="2062"/>
                    </a:lnTo>
                    <a:lnTo>
                      <a:pt x="1014" y="2098"/>
                    </a:lnTo>
                    <a:lnTo>
                      <a:pt x="1032" y="2133"/>
                    </a:lnTo>
                    <a:lnTo>
                      <a:pt x="1052" y="2167"/>
                    </a:lnTo>
                    <a:lnTo>
                      <a:pt x="1072" y="2201"/>
                    </a:lnTo>
                    <a:lnTo>
                      <a:pt x="1095" y="2231"/>
                    </a:lnTo>
                    <a:lnTo>
                      <a:pt x="1120" y="2262"/>
                    </a:lnTo>
                    <a:lnTo>
                      <a:pt x="1144" y="2291"/>
                    </a:lnTo>
                    <a:lnTo>
                      <a:pt x="1172" y="2321"/>
                    </a:lnTo>
                    <a:lnTo>
                      <a:pt x="1200" y="2347"/>
                    </a:lnTo>
                    <a:lnTo>
                      <a:pt x="1229" y="2373"/>
                    </a:lnTo>
                    <a:lnTo>
                      <a:pt x="1260" y="2398"/>
                    </a:lnTo>
                    <a:lnTo>
                      <a:pt x="1292" y="2419"/>
                    </a:lnTo>
                    <a:lnTo>
                      <a:pt x="1326" y="2441"/>
                    </a:lnTo>
                    <a:lnTo>
                      <a:pt x="1360" y="2461"/>
                    </a:lnTo>
                    <a:lnTo>
                      <a:pt x="1393" y="2478"/>
                    </a:lnTo>
                    <a:lnTo>
                      <a:pt x="1430" y="2494"/>
                    </a:lnTo>
                    <a:lnTo>
                      <a:pt x="1467" y="2510"/>
                    </a:lnTo>
                    <a:lnTo>
                      <a:pt x="1504" y="2522"/>
                    </a:lnTo>
                    <a:lnTo>
                      <a:pt x="1543" y="2533"/>
                    </a:lnTo>
                    <a:lnTo>
                      <a:pt x="1583" y="2542"/>
                    </a:lnTo>
                    <a:lnTo>
                      <a:pt x="1623" y="2550"/>
                    </a:lnTo>
                    <a:lnTo>
                      <a:pt x="1663" y="2554"/>
                    </a:lnTo>
                    <a:lnTo>
                      <a:pt x="1704" y="2558"/>
                    </a:lnTo>
                    <a:lnTo>
                      <a:pt x="1746" y="2559"/>
                    </a:lnTo>
                    <a:lnTo>
                      <a:pt x="1746" y="3493"/>
                    </a:lnTo>
                    <a:close/>
                  </a:path>
                </a:pathLst>
              </a:custGeom>
              <a:solidFill>
                <a:schemeClr val="tx1">
                  <a:lumMod val="65000"/>
                  <a:lumOff val="3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801" dirty="0"/>
              </a:p>
            </p:txBody>
          </p:sp>
          <p:sp>
            <p:nvSpPr>
              <p:cNvPr id="22" name="Freeform 27">
                <a:extLst>
                  <a:ext uri="{FF2B5EF4-FFF2-40B4-BE49-F238E27FC236}">
                    <a16:creationId xmlns:a16="http://schemas.microsoft.com/office/drawing/2014/main" id="{62AE57B7-4AF7-4F93-980A-79A30DE612AF}"/>
                  </a:ext>
                </a:extLst>
              </p:cNvPr>
              <p:cNvSpPr>
                <a:spLocks/>
              </p:cNvSpPr>
              <p:nvPr/>
            </p:nvSpPr>
            <p:spPr bwMode="auto">
              <a:xfrm>
                <a:off x="623237" y="3378423"/>
                <a:ext cx="902350" cy="1806113"/>
              </a:xfrm>
              <a:custGeom>
                <a:avLst/>
                <a:gdLst/>
                <a:ahLst/>
                <a:cxnLst>
                  <a:cxn ang="0">
                    <a:pos x="1278" y="2558"/>
                  </a:cxn>
                  <a:cxn ang="0">
                    <a:pos x="1147" y="2552"/>
                  </a:cxn>
                  <a:cxn ang="0">
                    <a:pos x="1021" y="2532"/>
                  </a:cxn>
                  <a:cxn ang="0">
                    <a:pos x="898" y="2501"/>
                  </a:cxn>
                  <a:cxn ang="0">
                    <a:pos x="781" y="2458"/>
                  </a:cxn>
                  <a:cxn ang="0">
                    <a:pos x="669" y="2404"/>
                  </a:cxn>
                  <a:cxn ang="0">
                    <a:pos x="562" y="2340"/>
                  </a:cxn>
                  <a:cxn ang="0">
                    <a:pos x="464" y="2266"/>
                  </a:cxn>
                  <a:cxn ang="0">
                    <a:pos x="373" y="2184"/>
                  </a:cxn>
                  <a:cxn ang="0">
                    <a:pos x="290" y="2092"/>
                  </a:cxn>
                  <a:cxn ang="0">
                    <a:pos x="218" y="1994"/>
                  </a:cxn>
                  <a:cxn ang="0">
                    <a:pos x="153" y="1889"/>
                  </a:cxn>
                  <a:cxn ang="0">
                    <a:pos x="99" y="1777"/>
                  </a:cxn>
                  <a:cxn ang="0">
                    <a:pos x="56" y="1660"/>
                  </a:cxn>
                  <a:cxn ang="0">
                    <a:pos x="24" y="1537"/>
                  </a:cxn>
                  <a:cxn ang="0">
                    <a:pos x="6" y="1409"/>
                  </a:cxn>
                  <a:cxn ang="0">
                    <a:pos x="0" y="1278"/>
                  </a:cxn>
                  <a:cxn ang="0">
                    <a:pos x="1" y="1214"/>
                  </a:cxn>
                  <a:cxn ang="0">
                    <a:pos x="13" y="1085"/>
                  </a:cxn>
                  <a:cxn ang="0">
                    <a:pos x="40" y="958"/>
                  </a:cxn>
                  <a:cxn ang="0">
                    <a:pos x="76" y="838"/>
                  </a:cxn>
                  <a:cxn ang="0">
                    <a:pos x="126" y="725"/>
                  </a:cxn>
                  <a:cxn ang="0">
                    <a:pos x="184" y="615"/>
                  </a:cxn>
                  <a:cxn ang="0">
                    <a:pos x="253" y="514"/>
                  </a:cxn>
                  <a:cxn ang="0">
                    <a:pos x="332" y="419"/>
                  </a:cxn>
                  <a:cxn ang="0">
                    <a:pos x="418" y="332"/>
                  </a:cxn>
                  <a:cxn ang="0">
                    <a:pos x="513" y="254"/>
                  </a:cxn>
                  <a:cxn ang="0">
                    <a:pos x="615" y="185"/>
                  </a:cxn>
                  <a:cxn ang="0">
                    <a:pos x="724" y="126"/>
                  </a:cxn>
                  <a:cxn ang="0">
                    <a:pos x="838" y="77"/>
                  </a:cxn>
                  <a:cxn ang="0">
                    <a:pos x="958" y="40"/>
                  </a:cxn>
                  <a:cxn ang="0">
                    <a:pos x="1084" y="14"/>
                  </a:cxn>
                  <a:cxn ang="0">
                    <a:pos x="1211" y="2"/>
                  </a:cxn>
                </a:cxnLst>
                <a:rect l="0" t="0" r="r" b="b"/>
                <a:pathLst>
                  <a:path w="1278" h="2558">
                    <a:moveTo>
                      <a:pt x="1278" y="2558"/>
                    </a:moveTo>
                    <a:lnTo>
                      <a:pt x="1278" y="2558"/>
                    </a:lnTo>
                    <a:lnTo>
                      <a:pt x="1211" y="2557"/>
                    </a:lnTo>
                    <a:lnTo>
                      <a:pt x="1147" y="2552"/>
                    </a:lnTo>
                    <a:lnTo>
                      <a:pt x="1084" y="2544"/>
                    </a:lnTo>
                    <a:lnTo>
                      <a:pt x="1021" y="2532"/>
                    </a:lnTo>
                    <a:lnTo>
                      <a:pt x="958" y="2518"/>
                    </a:lnTo>
                    <a:lnTo>
                      <a:pt x="898" y="2501"/>
                    </a:lnTo>
                    <a:lnTo>
                      <a:pt x="838" y="2481"/>
                    </a:lnTo>
                    <a:lnTo>
                      <a:pt x="781" y="2458"/>
                    </a:lnTo>
                    <a:lnTo>
                      <a:pt x="724" y="2432"/>
                    </a:lnTo>
                    <a:lnTo>
                      <a:pt x="669" y="2404"/>
                    </a:lnTo>
                    <a:lnTo>
                      <a:pt x="615" y="2374"/>
                    </a:lnTo>
                    <a:lnTo>
                      <a:pt x="562" y="2340"/>
                    </a:lnTo>
                    <a:lnTo>
                      <a:pt x="513" y="2304"/>
                    </a:lnTo>
                    <a:lnTo>
                      <a:pt x="464" y="2266"/>
                    </a:lnTo>
                    <a:lnTo>
                      <a:pt x="418" y="2226"/>
                    </a:lnTo>
                    <a:lnTo>
                      <a:pt x="373" y="2184"/>
                    </a:lnTo>
                    <a:lnTo>
                      <a:pt x="332" y="2140"/>
                    </a:lnTo>
                    <a:lnTo>
                      <a:pt x="290" y="2092"/>
                    </a:lnTo>
                    <a:lnTo>
                      <a:pt x="253" y="2044"/>
                    </a:lnTo>
                    <a:lnTo>
                      <a:pt x="218" y="1994"/>
                    </a:lnTo>
                    <a:lnTo>
                      <a:pt x="184" y="1943"/>
                    </a:lnTo>
                    <a:lnTo>
                      <a:pt x="153" y="1889"/>
                    </a:lnTo>
                    <a:lnTo>
                      <a:pt x="126" y="1834"/>
                    </a:lnTo>
                    <a:lnTo>
                      <a:pt x="99" y="1777"/>
                    </a:lnTo>
                    <a:lnTo>
                      <a:pt x="76" y="1718"/>
                    </a:lnTo>
                    <a:lnTo>
                      <a:pt x="56" y="1660"/>
                    </a:lnTo>
                    <a:lnTo>
                      <a:pt x="40" y="1598"/>
                    </a:lnTo>
                    <a:lnTo>
                      <a:pt x="24" y="1537"/>
                    </a:lnTo>
                    <a:lnTo>
                      <a:pt x="13" y="1474"/>
                    </a:lnTo>
                    <a:lnTo>
                      <a:pt x="6" y="1409"/>
                    </a:lnTo>
                    <a:lnTo>
                      <a:pt x="1" y="1345"/>
                    </a:lnTo>
                    <a:lnTo>
                      <a:pt x="0" y="1278"/>
                    </a:lnTo>
                    <a:lnTo>
                      <a:pt x="0" y="1278"/>
                    </a:lnTo>
                    <a:lnTo>
                      <a:pt x="1" y="1214"/>
                    </a:lnTo>
                    <a:lnTo>
                      <a:pt x="6" y="1148"/>
                    </a:lnTo>
                    <a:lnTo>
                      <a:pt x="13" y="1085"/>
                    </a:lnTo>
                    <a:lnTo>
                      <a:pt x="24" y="1022"/>
                    </a:lnTo>
                    <a:lnTo>
                      <a:pt x="40" y="958"/>
                    </a:lnTo>
                    <a:lnTo>
                      <a:pt x="56" y="898"/>
                    </a:lnTo>
                    <a:lnTo>
                      <a:pt x="76" y="838"/>
                    </a:lnTo>
                    <a:lnTo>
                      <a:pt x="99" y="782"/>
                    </a:lnTo>
                    <a:lnTo>
                      <a:pt x="126" y="725"/>
                    </a:lnTo>
                    <a:lnTo>
                      <a:pt x="153" y="669"/>
                    </a:lnTo>
                    <a:lnTo>
                      <a:pt x="184" y="615"/>
                    </a:lnTo>
                    <a:lnTo>
                      <a:pt x="218" y="563"/>
                    </a:lnTo>
                    <a:lnTo>
                      <a:pt x="253" y="514"/>
                    </a:lnTo>
                    <a:lnTo>
                      <a:pt x="290" y="465"/>
                    </a:lnTo>
                    <a:lnTo>
                      <a:pt x="332" y="419"/>
                    </a:lnTo>
                    <a:lnTo>
                      <a:pt x="373" y="374"/>
                    </a:lnTo>
                    <a:lnTo>
                      <a:pt x="418" y="332"/>
                    </a:lnTo>
                    <a:lnTo>
                      <a:pt x="464" y="292"/>
                    </a:lnTo>
                    <a:lnTo>
                      <a:pt x="513" y="254"/>
                    </a:lnTo>
                    <a:lnTo>
                      <a:pt x="562" y="219"/>
                    </a:lnTo>
                    <a:lnTo>
                      <a:pt x="615" y="185"/>
                    </a:lnTo>
                    <a:lnTo>
                      <a:pt x="669" y="154"/>
                    </a:lnTo>
                    <a:lnTo>
                      <a:pt x="724" y="126"/>
                    </a:lnTo>
                    <a:lnTo>
                      <a:pt x="781" y="100"/>
                    </a:lnTo>
                    <a:lnTo>
                      <a:pt x="838" y="77"/>
                    </a:lnTo>
                    <a:lnTo>
                      <a:pt x="898" y="57"/>
                    </a:lnTo>
                    <a:lnTo>
                      <a:pt x="958" y="40"/>
                    </a:lnTo>
                    <a:lnTo>
                      <a:pt x="1021" y="26"/>
                    </a:lnTo>
                    <a:lnTo>
                      <a:pt x="1084" y="14"/>
                    </a:lnTo>
                    <a:lnTo>
                      <a:pt x="1147" y="6"/>
                    </a:lnTo>
                    <a:lnTo>
                      <a:pt x="1211" y="2"/>
                    </a:lnTo>
                    <a:lnTo>
                      <a:pt x="1278" y="0"/>
                    </a:lnTo>
                  </a:path>
                </a:pathLst>
              </a:custGeom>
              <a:noFill/>
              <a:ln w="12700" cap="flat" cmpd="sng" algn="ctr">
                <a:solidFill>
                  <a:schemeClr val="accent4"/>
                </a:solidFill>
                <a:prstDash val="lgDash"/>
                <a:round/>
                <a:headEnd type="none" w="med" len="med"/>
                <a:tailEnd type="none" w="med" len="med"/>
              </a:ln>
            </p:spPr>
            <p:txBody>
              <a:bodyPr vert="horz" wrap="square" lIns="91440" tIns="45720" rIns="91440" bIns="45720" numCol="1" anchor="t" anchorCtr="0" compatLnSpc="1">
                <a:prstTxWarp prst="textNoShape">
                  <a:avLst/>
                </a:prstTxWarp>
              </a:bodyPr>
              <a:lstStyle/>
              <a:p>
                <a:endParaRPr lang="en-US" sz="1801" dirty="0"/>
              </a:p>
            </p:txBody>
          </p:sp>
        </p:grpSp>
        <p:grpSp>
          <p:nvGrpSpPr>
            <p:cNvPr id="9" name="Group 16">
              <a:extLst>
                <a:ext uri="{FF2B5EF4-FFF2-40B4-BE49-F238E27FC236}">
                  <a16:creationId xmlns:a16="http://schemas.microsoft.com/office/drawing/2014/main" id="{6F3EF161-B073-4FD9-A023-8623005CE0EC}"/>
                </a:ext>
              </a:extLst>
            </p:cNvPr>
            <p:cNvGrpSpPr/>
            <p:nvPr/>
          </p:nvGrpSpPr>
          <p:grpSpPr>
            <a:xfrm rot="5400000">
              <a:off x="6038401" y="1291076"/>
              <a:ext cx="1232788" cy="2466989"/>
              <a:chOff x="292799" y="3047985"/>
              <a:chExt cx="1232788" cy="2466989"/>
            </a:xfrm>
          </p:grpSpPr>
          <p:sp>
            <p:nvSpPr>
              <p:cNvPr id="19" name="Freeform 5">
                <a:extLst>
                  <a:ext uri="{FF2B5EF4-FFF2-40B4-BE49-F238E27FC236}">
                    <a16:creationId xmlns:a16="http://schemas.microsoft.com/office/drawing/2014/main" id="{8DE69C74-7D9F-4747-B31C-98C2C61912C0}"/>
                  </a:ext>
                </a:extLst>
              </p:cNvPr>
              <p:cNvSpPr>
                <a:spLocks/>
              </p:cNvSpPr>
              <p:nvPr/>
            </p:nvSpPr>
            <p:spPr bwMode="auto">
              <a:xfrm>
                <a:off x="292799" y="3047985"/>
                <a:ext cx="1232788" cy="2466989"/>
              </a:xfrm>
              <a:custGeom>
                <a:avLst/>
                <a:gdLst/>
                <a:ahLst/>
                <a:cxnLst>
                  <a:cxn ang="0">
                    <a:pos x="1656" y="3490"/>
                  </a:cxn>
                  <a:cxn ang="0">
                    <a:pos x="1481" y="3471"/>
                  </a:cxn>
                  <a:cxn ang="0">
                    <a:pos x="1310" y="3437"/>
                  </a:cxn>
                  <a:cxn ang="0">
                    <a:pos x="1146" y="3387"/>
                  </a:cxn>
                  <a:cxn ang="0">
                    <a:pos x="990" y="3319"/>
                  </a:cxn>
                  <a:cxn ang="0">
                    <a:pos x="841" y="3239"/>
                  </a:cxn>
                  <a:cxn ang="0">
                    <a:pos x="703" y="3145"/>
                  </a:cxn>
                  <a:cxn ang="0">
                    <a:pos x="572" y="3037"/>
                  </a:cxn>
                  <a:cxn ang="0">
                    <a:pos x="454" y="2919"/>
                  </a:cxn>
                  <a:cxn ang="0">
                    <a:pos x="348" y="2790"/>
                  </a:cxn>
                  <a:cxn ang="0">
                    <a:pos x="254" y="2651"/>
                  </a:cxn>
                  <a:cxn ang="0">
                    <a:pos x="172" y="2502"/>
                  </a:cxn>
                  <a:cxn ang="0">
                    <a:pos x="106" y="2345"/>
                  </a:cxn>
                  <a:cxn ang="0">
                    <a:pos x="55" y="2182"/>
                  </a:cxn>
                  <a:cxn ang="0">
                    <a:pos x="20" y="2012"/>
                  </a:cxn>
                  <a:cxn ang="0">
                    <a:pos x="3" y="1836"/>
                  </a:cxn>
                  <a:cxn ang="0">
                    <a:pos x="0" y="1701"/>
                  </a:cxn>
                  <a:cxn ang="0">
                    <a:pos x="14" y="1524"/>
                  </a:cxn>
                  <a:cxn ang="0">
                    <a:pos x="45" y="1352"/>
                  </a:cxn>
                  <a:cxn ang="0">
                    <a:pos x="92" y="1187"/>
                  </a:cxn>
                  <a:cxn ang="0">
                    <a:pos x="155" y="1029"/>
                  </a:cxn>
                  <a:cxn ang="0">
                    <a:pos x="232" y="878"/>
                  </a:cxn>
                  <a:cxn ang="0">
                    <a:pos x="323" y="736"/>
                  </a:cxn>
                  <a:cxn ang="0">
                    <a:pos x="426" y="604"/>
                  </a:cxn>
                  <a:cxn ang="0">
                    <a:pos x="541" y="483"/>
                  </a:cxn>
                  <a:cxn ang="0">
                    <a:pos x="669" y="373"/>
                  </a:cxn>
                  <a:cxn ang="0">
                    <a:pos x="806" y="275"/>
                  </a:cxn>
                  <a:cxn ang="0">
                    <a:pos x="952" y="192"/>
                  </a:cxn>
                  <a:cxn ang="0">
                    <a:pos x="1106" y="121"/>
                  </a:cxn>
                  <a:cxn ang="0">
                    <a:pos x="1269" y="66"/>
                  </a:cxn>
                  <a:cxn ang="0">
                    <a:pos x="1438" y="27"/>
                  </a:cxn>
                  <a:cxn ang="0">
                    <a:pos x="1612" y="4"/>
                  </a:cxn>
                  <a:cxn ang="0">
                    <a:pos x="1746" y="933"/>
                  </a:cxn>
                  <a:cxn ang="0">
                    <a:pos x="1623" y="942"/>
                  </a:cxn>
                  <a:cxn ang="0">
                    <a:pos x="1467" y="982"/>
                  </a:cxn>
                  <a:cxn ang="0">
                    <a:pos x="1326" y="1052"/>
                  </a:cxn>
                  <a:cxn ang="0">
                    <a:pos x="1200" y="1144"/>
                  </a:cxn>
                  <a:cxn ang="0">
                    <a:pos x="1095" y="1259"/>
                  </a:cxn>
                  <a:cxn ang="0">
                    <a:pos x="1014" y="1395"/>
                  </a:cxn>
                  <a:cxn ang="0">
                    <a:pos x="960" y="1544"/>
                  </a:cxn>
                  <a:cxn ang="0">
                    <a:pos x="935" y="1704"/>
                  </a:cxn>
                  <a:cxn ang="0">
                    <a:pos x="938" y="1828"/>
                  </a:cxn>
                  <a:cxn ang="0">
                    <a:pos x="970" y="1987"/>
                  </a:cxn>
                  <a:cxn ang="0">
                    <a:pos x="1032" y="2133"/>
                  </a:cxn>
                  <a:cxn ang="0">
                    <a:pos x="1120" y="2262"/>
                  </a:cxn>
                  <a:cxn ang="0">
                    <a:pos x="1229" y="2373"/>
                  </a:cxn>
                  <a:cxn ang="0">
                    <a:pos x="1360" y="2461"/>
                  </a:cxn>
                  <a:cxn ang="0">
                    <a:pos x="1504" y="2522"/>
                  </a:cxn>
                  <a:cxn ang="0">
                    <a:pos x="1663" y="2554"/>
                  </a:cxn>
                </a:cxnLst>
                <a:rect l="0" t="0" r="r" b="b"/>
                <a:pathLst>
                  <a:path w="1746" h="3493">
                    <a:moveTo>
                      <a:pt x="1746" y="3493"/>
                    </a:moveTo>
                    <a:lnTo>
                      <a:pt x="1746" y="3493"/>
                    </a:lnTo>
                    <a:lnTo>
                      <a:pt x="1701" y="3491"/>
                    </a:lnTo>
                    <a:lnTo>
                      <a:pt x="1656" y="3490"/>
                    </a:lnTo>
                    <a:lnTo>
                      <a:pt x="1612" y="3487"/>
                    </a:lnTo>
                    <a:lnTo>
                      <a:pt x="1567" y="3484"/>
                    </a:lnTo>
                    <a:lnTo>
                      <a:pt x="1524" y="3477"/>
                    </a:lnTo>
                    <a:lnTo>
                      <a:pt x="1481" y="3471"/>
                    </a:lnTo>
                    <a:lnTo>
                      <a:pt x="1438" y="3465"/>
                    </a:lnTo>
                    <a:lnTo>
                      <a:pt x="1395" y="3456"/>
                    </a:lnTo>
                    <a:lnTo>
                      <a:pt x="1352" y="3447"/>
                    </a:lnTo>
                    <a:lnTo>
                      <a:pt x="1310" y="3437"/>
                    </a:lnTo>
                    <a:lnTo>
                      <a:pt x="1269" y="3425"/>
                    </a:lnTo>
                    <a:lnTo>
                      <a:pt x="1227" y="3413"/>
                    </a:lnTo>
                    <a:lnTo>
                      <a:pt x="1187" y="3400"/>
                    </a:lnTo>
                    <a:lnTo>
                      <a:pt x="1146" y="3387"/>
                    </a:lnTo>
                    <a:lnTo>
                      <a:pt x="1106" y="3371"/>
                    </a:lnTo>
                    <a:lnTo>
                      <a:pt x="1067" y="3354"/>
                    </a:lnTo>
                    <a:lnTo>
                      <a:pt x="1029" y="3337"/>
                    </a:lnTo>
                    <a:lnTo>
                      <a:pt x="990" y="3319"/>
                    </a:lnTo>
                    <a:lnTo>
                      <a:pt x="952" y="3301"/>
                    </a:lnTo>
                    <a:lnTo>
                      <a:pt x="915" y="3281"/>
                    </a:lnTo>
                    <a:lnTo>
                      <a:pt x="878" y="3261"/>
                    </a:lnTo>
                    <a:lnTo>
                      <a:pt x="841" y="3239"/>
                    </a:lnTo>
                    <a:lnTo>
                      <a:pt x="806" y="3217"/>
                    </a:lnTo>
                    <a:lnTo>
                      <a:pt x="771" y="3193"/>
                    </a:lnTo>
                    <a:lnTo>
                      <a:pt x="737" y="3170"/>
                    </a:lnTo>
                    <a:lnTo>
                      <a:pt x="703" y="3145"/>
                    </a:lnTo>
                    <a:lnTo>
                      <a:pt x="669" y="3119"/>
                    </a:lnTo>
                    <a:lnTo>
                      <a:pt x="637" y="3093"/>
                    </a:lnTo>
                    <a:lnTo>
                      <a:pt x="604" y="3065"/>
                    </a:lnTo>
                    <a:lnTo>
                      <a:pt x="572" y="3037"/>
                    </a:lnTo>
                    <a:lnTo>
                      <a:pt x="541" y="3010"/>
                    </a:lnTo>
                    <a:lnTo>
                      <a:pt x="512" y="2981"/>
                    </a:lnTo>
                    <a:lnTo>
                      <a:pt x="483" y="2950"/>
                    </a:lnTo>
                    <a:lnTo>
                      <a:pt x="454" y="2919"/>
                    </a:lnTo>
                    <a:lnTo>
                      <a:pt x="426" y="2888"/>
                    </a:lnTo>
                    <a:lnTo>
                      <a:pt x="400" y="2856"/>
                    </a:lnTo>
                    <a:lnTo>
                      <a:pt x="374" y="2824"/>
                    </a:lnTo>
                    <a:lnTo>
                      <a:pt x="348" y="2790"/>
                    </a:lnTo>
                    <a:lnTo>
                      <a:pt x="323" y="2756"/>
                    </a:lnTo>
                    <a:lnTo>
                      <a:pt x="298" y="2722"/>
                    </a:lnTo>
                    <a:lnTo>
                      <a:pt x="275" y="2687"/>
                    </a:lnTo>
                    <a:lnTo>
                      <a:pt x="254" y="2651"/>
                    </a:lnTo>
                    <a:lnTo>
                      <a:pt x="232" y="2614"/>
                    </a:lnTo>
                    <a:lnTo>
                      <a:pt x="211" y="2578"/>
                    </a:lnTo>
                    <a:lnTo>
                      <a:pt x="191" y="2541"/>
                    </a:lnTo>
                    <a:lnTo>
                      <a:pt x="172" y="2502"/>
                    </a:lnTo>
                    <a:lnTo>
                      <a:pt x="155" y="2464"/>
                    </a:lnTo>
                    <a:lnTo>
                      <a:pt x="137" y="2425"/>
                    </a:lnTo>
                    <a:lnTo>
                      <a:pt x="121" y="2385"/>
                    </a:lnTo>
                    <a:lnTo>
                      <a:pt x="106" y="2345"/>
                    </a:lnTo>
                    <a:lnTo>
                      <a:pt x="92" y="2305"/>
                    </a:lnTo>
                    <a:lnTo>
                      <a:pt x="78" y="2265"/>
                    </a:lnTo>
                    <a:lnTo>
                      <a:pt x="66" y="2224"/>
                    </a:lnTo>
                    <a:lnTo>
                      <a:pt x="55" y="2182"/>
                    </a:lnTo>
                    <a:lnTo>
                      <a:pt x="45" y="2139"/>
                    </a:lnTo>
                    <a:lnTo>
                      <a:pt x="35" y="2098"/>
                    </a:lnTo>
                    <a:lnTo>
                      <a:pt x="28" y="2055"/>
                    </a:lnTo>
                    <a:lnTo>
                      <a:pt x="20" y="2012"/>
                    </a:lnTo>
                    <a:lnTo>
                      <a:pt x="14" y="1968"/>
                    </a:lnTo>
                    <a:lnTo>
                      <a:pt x="9" y="1924"/>
                    </a:lnTo>
                    <a:lnTo>
                      <a:pt x="5" y="1881"/>
                    </a:lnTo>
                    <a:lnTo>
                      <a:pt x="3" y="1836"/>
                    </a:lnTo>
                    <a:lnTo>
                      <a:pt x="0" y="1792"/>
                    </a:lnTo>
                    <a:lnTo>
                      <a:pt x="0" y="1745"/>
                    </a:lnTo>
                    <a:lnTo>
                      <a:pt x="0" y="1745"/>
                    </a:lnTo>
                    <a:lnTo>
                      <a:pt x="0" y="1701"/>
                    </a:lnTo>
                    <a:lnTo>
                      <a:pt x="3" y="1656"/>
                    </a:lnTo>
                    <a:lnTo>
                      <a:pt x="5" y="1612"/>
                    </a:lnTo>
                    <a:lnTo>
                      <a:pt x="9" y="1567"/>
                    </a:lnTo>
                    <a:lnTo>
                      <a:pt x="14" y="1524"/>
                    </a:lnTo>
                    <a:lnTo>
                      <a:pt x="20" y="1481"/>
                    </a:lnTo>
                    <a:lnTo>
                      <a:pt x="28" y="1438"/>
                    </a:lnTo>
                    <a:lnTo>
                      <a:pt x="35" y="1395"/>
                    </a:lnTo>
                    <a:lnTo>
                      <a:pt x="45" y="1352"/>
                    </a:lnTo>
                    <a:lnTo>
                      <a:pt x="55" y="1310"/>
                    </a:lnTo>
                    <a:lnTo>
                      <a:pt x="66" y="1269"/>
                    </a:lnTo>
                    <a:lnTo>
                      <a:pt x="78" y="1227"/>
                    </a:lnTo>
                    <a:lnTo>
                      <a:pt x="92" y="1187"/>
                    </a:lnTo>
                    <a:lnTo>
                      <a:pt x="106" y="1146"/>
                    </a:lnTo>
                    <a:lnTo>
                      <a:pt x="121" y="1107"/>
                    </a:lnTo>
                    <a:lnTo>
                      <a:pt x="137" y="1067"/>
                    </a:lnTo>
                    <a:lnTo>
                      <a:pt x="155" y="1029"/>
                    </a:lnTo>
                    <a:lnTo>
                      <a:pt x="172" y="990"/>
                    </a:lnTo>
                    <a:lnTo>
                      <a:pt x="191" y="952"/>
                    </a:lnTo>
                    <a:lnTo>
                      <a:pt x="211" y="915"/>
                    </a:lnTo>
                    <a:lnTo>
                      <a:pt x="232" y="878"/>
                    </a:lnTo>
                    <a:lnTo>
                      <a:pt x="254" y="841"/>
                    </a:lnTo>
                    <a:lnTo>
                      <a:pt x="275" y="806"/>
                    </a:lnTo>
                    <a:lnTo>
                      <a:pt x="298" y="770"/>
                    </a:lnTo>
                    <a:lnTo>
                      <a:pt x="323" y="736"/>
                    </a:lnTo>
                    <a:lnTo>
                      <a:pt x="348" y="703"/>
                    </a:lnTo>
                    <a:lnTo>
                      <a:pt x="374" y="669"/>
                    </a:lnTo>
                    <a:lnTo>
                      <a:pt x="400" y="636"/>
                    </a:lnTo>
                    <a:lnTo>
                      <a:pt x="426" y="604"/>
                    </a:lnTo>
                    <a:lnTo>
                      <a:pt x="454" y="572"/>
                    </a:lnTo>
                    <a:lnTo>
                      <a:pt x="483" y="543"/>
                    </a:lnTo>
                    <a:lnTo>
                      <a:pt x="512" y="512"/>
                    </a:lnTo>
                    <a:lnTo>
                      <a:pt x="541" y="483"/>
                    </a:lnTo>
                    <a:lnTo>
                      <a:pt x="572" y="453"/>
                    </a:lnTo>
                    <a:lnTo>
                      <a:pt x="604" y="426"/>
                    </a:lnTo>
                    <a:lnTo>
                      <a:pt x="637" y="399"/>
                    </a:lnTo>
                    <a:lnTo>
                      <a:pt x="669" y="373"/>
                    </a:lnTo>
                    <a:lnTo>
                      <a:pt x="703" y="347"/>
                    </a:lnTo>
                    <a:lnTo>
                      <a:pt x="737" y="323"/>
                    </a:lnTo>
                    <a:lnTo>
                      <a:pt x="771" y="298"/>
                    </a:lnTo>
                    <a:lnTo>
                      <a:pt x="806" y="275"/>
                    </a:lnTo>
                    <a:lnTo>
                      <a:pt x="841" y="253"/>
                    </a:lnTo>
                    <a:lnTo>
                      <a:pt x="878" y="232"/>
                    </a:lnTo>
                    <a:lnTo>
                      <a:pt x="915" y="210"/>
                    </a:lnTo>
                    <a:lnTo>
                      <a:pt x="952" y="192"/>
                    </a:lnTo>
                    <a:lnTo>
                      <a:pt x="990" y="172"/>
                    </a:lnTo>
                    <a:lnTo>
                      <a:pt x="1029" y="155"/>
                    </a:lnTo>
                    <a:lnTo>
                      <a:pt x="1067" y="136"/>
                    </a:lnTo>
                    <a:lnTo>
                      <a:pt x="1106" y="121"/>
                    </a:lnTo>
                    <a:lnTo>
                      <a:pt x="1146" y="106"/>
                    </a:lnTo>
                    <a:lnTo>
                      <a:pt x="1187" y="92"/>
                    </a:lnTo>
                    <a:lnTo>
                      <a:pt x="1227" y="78"/>
                    </a:lnTo>
                    <a:lnTo>
                      <a:pt x="1269" y="66"/>
                    </a:lnTo>
                    <a:lnTo>
                      <a:pt x="1310" y="55"/>
                    </a:lnTo>
                    <a:lnTo>
                      <a:pt x="1352" y="44"/>
                    </a:lnTo>
                    <a:lnTo>
                      <a:pt x="1395" y="35"/>
                    </a:lnTo>
                    <a:lnTo>
                      <a:pt x="1438" y="27"/>
                    </a:lnTo>
                    <a:lnTo>
                      <a:pt x="1481" y="20"/>
                    </a:lnTo>
                    <a:lnTo>
                      <a:pt x="1524" y="13"/>
                    </a:lnTo>
                    <a:lnTo>
                      <a:pt x="1567" y="9"/>
                    </a:lnTo>
                    <a:lnTo>
                      <a:pt x="1612" y="4"/>
                    </a:lnTo>
                    <a:lnTo>
                      <a:pt x="1656" y="3"/>
                    </a:lnTo>
                    <a:lnTo>
                      <a:pt x="1701" y="1"/>
                    </a:lnTo>
                    <a:lnTo>
                      <a:pt x="1746" y="0"/>
                    </a:lnTo>
                    <a:lnTo>
                      <a:pt x="1746" y="933"/>
                    </a:lnTo>
                    <a:lnTo>
                      <a:pt x="1746" y="933"/>
                    </a:lnTo>
                    <a:lnTo>
                      <a:pt x="1704" y="935"/>
                    </a:lnTo>
                    <a:lnTo>
                      <a:pt x="1663" y="938"/>
                    </a:lnTo>
                    <a:lnTo>
                      <a:pt x="1623" y="942"/>
                    </a:lnTo>
                    <a:lnTo>
                      <a:pt x="1583" y="950"/>
                    </a:lnTo>
                    <a:lnTo>
                      <a:pt x="1543" y="959"/>
                    </a:lnTo>
                    <a:lnTo>
                      <a:pt x="1504" y="970"/>
                    </a:lnTo>
                    <a:lnTo>
                      <a:pt x="1467" y="982"/>
                    </a:lnTo>
                    <a:lnTo>
                      <a:pt x="1430" y="998"/>
                    </a:lnTo>
                    <a:lnTo>
                      <a:pt x="1393" y="1013"/>
                    </a:lnTo>
                    <a:lnTo>
                      <a:pt x="1360" y="1032"/>
                    </a:lnTo>
                    <a:lnTo>
                      <a:pt x="1326" y="1052"/>
                    </a:lnTo>
                    <a:lnTo>
                      <a:pt x="1292" y="1072"/>
                    </a:lnTo>
                    <a:lnTo>
                      <a:pt x="1260" y="1095"/>
                    </a:lnTo>
                    <a:lnTo>
                      <a:pt x="1229" y="1119"/>
                    </a:lnTo>
                    <a:lnTo>
                      <a:pt x="1200" y="1144"/>
                    </a:lnTo>
                    <a:lnTo>
                      <a:pt x="1172" y="1172"/>
                    </a:lnTo>
                    <a:lnTo>
                      <a:pt x="1144" y="1199"/>
                    </a:lnTo>
                    <a:lnTo>
                      <a:pt x="1120" y="1230"/>
                    </a:lnTo>
                    <a:lnTo>
                      <a:pt x="1095" y="1259"/>
                    </a:lnTo>
                    <a:lnTo>
                      <a:pt x="1072" y="1292"/>
                    </a:lnTo>
                    <a:lnTo>
                      <a:pt x="1052" y="1325"/>
                    </a:lnTo>
                    <a:lnTo>
                      <a:pt x="1032" y="1359"/>
                    </a:lnTo>
                    <a:lnTo>
                      <a:pt x="1014" y="1395"/>
                    </a:lnTo>
                    <a:lnTo>
                      <a:pt x="998" y="1430"/>
                    </a:lnTo>
                    <a:lnTo>
                      <a:pt x="983" y="1467"/>
                    </a:lnTo>
                    <a:lnTo>
                      <a:pt x="970" y="1504"/>
                    </a:lnTo>
                    <a:lnTo>
                      <a:pt x="960" y="1544"/>
                    </a:lnTo>
                    <a:lnTo>
                      <a:pt x="950" y="1582"/>
                    </a:lnTo>
                    <a:lnTo>
                      <a:pt x="943" y="1622"/>
                    </a:lnTo>
                    <a:lnTo>
                      <a:pt x="938" y="1662"/>
                    </a:lnTo>
                    <a:lnTo>
                      <a:pt x="935" y="1704"/>
                    </a:lnTo>
                    <a:lnTo>
                      <a:pt x="934" y="1745"/>
                    </a:lnTo>
                    <a:lnTo>
                      <a:pt x="934" y="1745"/>
                    </a:lnTo>
                    <a:lnTo>
                      <a:pt x="935" y="1788"/>
                    </a:lnTo>
                    <a:lnTo>
                      <a:pt x="938" y="1828"/>
                    </a:lnTo>
                    <a:lnTo>
                      <a:pt x="943" y="1870"/>
                    </a:lnTo>
                    <a:lnTo>
                      <a:pt x="950" y="1910"/>
                    </a:lnTo>
                    <a:lnTo>
                      <a:pt x="960" y="1948"/>
                    </a:lnTo>
                    <a:lnTo>
                      <a:pt x="970" y="1987"/>
                    </a:lnTo>
                    <a:lnTo>
                      <a:pt x="983" y="2025"/>
                    </a:lnTo>
                    <a:lnTo>
                      <a:pt x="998" y="2062"/>
                    </a:lnTo>
                    <a:lnTo>
                      <a:pt x="1014" y="2098"/>
                    </a:lnTo>
                    <a:lnTo>
                      <a:pt x="1032" y="2133"/>
                    </a:lnTo>
                    <a:lnTo>
                      <a:pt x="1052" y="2167"/>
                    </a:lnTo>
                    <a:lnTo>
                      <a:pt x="1072" y="2201"/>
                    </a:lnTo>
                    <a:lnTo>
                      <a:pt x="1095" y="2231"/>
                    </a:lnTo>
                    <a:lnTo>
                      <a:pt x="1120" y="2262"/>
                    </a:lnTo>
                    <a:lnTo>
                      <a:pt x="1144" y="2291"/>
                    </a:lnTo>
                    <a:lnTo>
                      <a:pt x="1172" y="2321"/>
                    </a:lnTo>
                    <a:lnTo>
                      <a:pt x="1200" y="2347"/>
                    </a:lnTo>
                    <a:lnTo>
                      <a:pt x="1229" y="2373"/>
                    </a:lnTo>
                    <a:lnTo>
                      <a:pt x="1260" y="2398"/>
                    </a:lnTo>
                    <a:lnTo>
                      <a:pt x="1292" y="2419"/>
                    </a:lnTo>
                    <a:lnTo>
                      <a:pt x="1326" y="2441"/>
                    </a:lnTo>
                    <a:lnTo>
                      <a:pt x="1360" y="2461"/>
                    </a:lnTo>
                    <a:lnTo>
                      <a:pt x="1393" y="2478"/>
                    </a:lnTo>
                    <a:lnTo>
                      <a:pt x="1430" y="2494"/>
                    </a:lnTo>
                    <a:lnTo>
                      <a:pt x="1467" y="2510"/>
                    </a:lnTo>
                    <a:lnTo>
                      <a:pt x="1504" y="2522"/>
                    </a:lnTo>
                    <a:lnTo>
                      <a:pt x="1543" y="2533"/>
                    </a:lnTo>
                    <a:lnTo>
                      <a:pt x="1583" y="2542"/>
                    </a:lnTo>
                    <a:lnTo>
                      <a:pt x="1623" y="2550"/>
                    </a:lnTo>
                    <a:lnTo>
                      <a:pt x="1663" y="2554"/>
                    </a:lnTo>
                    <a:lnTo>
                      <a:pt x="1704" y="2558"/>
                    </a:lnTo>
                    <a:lnTo>
                      <a:pt x="1746" y="2559"/>
                    </a:lnTo>
                    <a:lnTo>
                      <a:pt x="1746" y="3493"/>
                    </a:lnTo>
                    <a:close/>
                  </a:path>
                </a:pathLst>
              </a:custGeom>
              <a:solidFill>
                <a:schemeClr val="tx1">
                  <a:lumMod val="65000"/>
                  <a:lumOff val="3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801" dirty="0"/>
              </a:p>
            </p:txBody>
          </p:sp>
          <p:sp>
            <p:nvSpPr>
              <p:cNvPr id="20" name="Freeform 27">
                <a:extLst>
                  <a:ext uri="{FF2B5EF4-FFF2-40B4-BE49-F238E27FC236}">
                    <a16:creationId xmlns:a16="http://schemas.microsoft.com/office/drawing/2014/main" id="{FB6CC4C4-EF42-4290-8862-1E806EA879B9}"/>
                  </a:ext>
                </a:extLst>
              </p:cNvPr>
              <p:cNvSpPr>
                <a:spLocks/>
              </p:cNvSpPr>
              <p:nvPr/>
            </p:nvSpPr>
            <p:spPr bwMode="auto">
              <a:xfrm>
                <a:off x="623237" y="3378423"/>
                <a:ext cx="902350" cy="1806113"/>
              </a:xfrm>
              <a:custGeom>
                <a:avLst/>
                <a:gdLst/>
                <a:ahLst/>
                <a:cxnLst>
                  <a:cxn ang="0">
                    <a:pos x="1278" y="2558"/>
                  </a:cxn>
                  <a:cxn ang="0">
                    <a:pos x="1147" y="2552"/>
                  </a:cxn>
                  <a:cxn ang="0">
                    <a:pos x="1021" y="2532"/>
                  </a:cxn>
                  <a:cxn ang="0">
                    <a:pos x="898" y="2501"/>
                  </a:cxn>
                  <a:cxn ang="0">
                    <a:pos x="781" y="2458"/>
                  </a:cxn>
                  <a:cxn ang="0">
                    <a:pos x="669" y="2404"/>
                  </a:cxn>
                  <a:cxn ang="0">
                    <a:pos x="562" y="2340"/>
                  </a:cxn>
                  <a:cxn ang="0">
                    <a:pos x="464" y="2266"/>
                  </a:cxn>
                  <a:cxn ang="0">
                    <a:pos x="373" y="2184"/>
                  </a:cxn>
                  <a:cxn ang="0">
                    <a:pos x="290" y="2092"/>
                  </a:cxn>
                  <a:cxn ang="0">
                    <a:pos x="218" y="1994"/>
                  </a:cxn>
                  <a:cxn ang="0">
                    <a:pos x="153" y="1889"/>
                  </a:cxn>
                  <a:cxn ang="0">
                    <a:pos x="99" y="1777"/>
                  </a:cxn>
                  <a:cxn ang="0">
                    <a:pos x="56" y="1660"/>
                  </a:cxn>
                  <a:cxn ang="0">
                    <a:pos x="24" y="1537"/>
                  </a:cxn>
                  <a:cxn ang="0">
                    <a:pos x="6" y="1409"/>
                  </a:cxn>
                  <a:cxn ang="0">
                    <a:pos x="0" y="1278"/>
                  </a:cxn>
                  <a:cxn ang="0">
                    <a:pos x="1" y="1214"/>
                  </a:cxn>
                  <a:cxn ang="0">
                    <a:pos x="13" y="1085"/>
                  </a:cxn>
                  <a:cxn ang="0">
                    <a:pos x="40" y="958"/>
                  </a:cxn>
                  <a:cxn ang="0">
                    <a:pos x="76" y="838"/>
                  </a:cxn>
                  <a:cxn ang="0">
                    <a:pos x="126" y="725"/>
                  </a:cxn>
                  <a:cxn ang="0">
                    <a:pos x="184" y="615"/>
                  </a:cxn>
                  <a:cxn ang="0">
                    <a:pos x="253" y="514"/>
                  </a:cxn>
                  <a:cxn ang="0">
                    <a:pos x="332" y="419"/>
                  </a:cxn>
                  <a:cxn ang="0">
                    <a:pos x="418" y="332"/>
                  </a:cxn>
                  <a:cxn ang="0">
                    <a:pos x="513" y="254"/>
                  </a:cxn>
                  <a:cxn ang="0">
                    <a:pos x="615" y="185"/>
                  </a:cxn>
                  <a:cxn ang="0">
                    <a:pos x="724" y="126"/>
                  </a:cxn>
                  <a:cxn ang="0">
                    <a:pos x="838" y="77"/>
                  </a:cxn>
                  <a:cxn ang="0">
                    <a:pos x="958" y="40"/>
                  </a:cxn>
                  <a:cxn ang="0">
                    <a:pos x="1084" y="14"/>
                  </a:cxn>
                  <a:cxn ang="0">
                    <a:pos x="1211" y="2"/>
                  </a:cxn>
                </a:cxnLst>
                <a:rect l="0" t="0" r="r" b="b"/>
                <a:pathLst>
                  <a:path w="1278" h="2558">
                    <a:moveTo>
                      <a:pt x="1278" y="2558"/>
                    </a:moveTo>
                    <a:lnTo>
                      <a:pt x="1278" y="2558"/>
                    </a:lnTo>
                    <a:lnTo>
                      <a:pt x="1211" y="2557"/>
                    </a:lnTo>
                    <a:lnTo>
                      <a:pt x="1147" y="2552"/>
                    </a:lnTo>
                    <a:lnTo>
                      <a:pt x="1084" y="2544"/>
                    </a:lnTo>
                    <a:lnTo>
                      <a:pt x="1021" y="2532"/>
                    </a:lnTo>
                    <a:lnTo>
                      <a:pt x="958" y="2518"/>
                    </a:lnTo>
                    <a:lnTo>
                      <a:pt x="898" y="2501"/>
                    </a:lnTo>
                    <a:lnTo>
                      <a:pt x="838" y="2481"/>
                    </a:lnTo>
                    <a:lnTo>
                      <a:pt x="781" y="2458"/>
                    </a:lnTo>
                    <a:lnTo>
                      <a:pt x="724" y="2432"/>
                    </a:lnTo>
                    <a:lnTo>
                      <a:pt x="669" y="2404"/>
                    </a:lnTo>
                    <a:lnTo>
                      <a:pt x="615" y="2374"/>
                    </a:lnTo>
                    <a:lnTo>
                      <a:pt x="562" y="2340"/>
                    </a:lnTo>
                    <a:lnTo>
                      <a:pt x="513" y="2304"/>
                    </a:lnTo>
                    <a:lnTo>
                      <a:pt x="464" y="2266"/>
                    </a:lnTo>
                    <a:lnTo>
                      <a:pt x="418" y="2226"/>
                    </a:lnTo>
                    <a:lnTo>
                      <a:pt x="373" y="2184"/>
                    </a:lnTo>
                    <a:lnTo>
                      <a:pt x="332" y="2140"/>
                    </a:lnTo>
                    <a:lnTo>
                      <a:pt x="290" y="2092"/>
                    </a:lnTo>
                    <a:lnTo>
                      <a:pt x="253" y="2044"/>
                    </a:lnTo>
                    <a:lnTo>
                      <a:pt x="218" y="1994"/>
                    </a:lnTo>
                    <a:lnTo>
                      <a:pt x="184" y="1943"/>
                    </a:lnTo>
                    <a:lnTo>
                      <a:pt x="153" y="1889"/>
                    </a:lnTo>
                    <a:lnTo>
                      <a:pt x="126" y="1834"/>
                    </a:lnTo>
                    <a:lnTo>
                      <a:pt x="99" y="1777"/>
                    </a:lnTo>
                    <a:lnTo>
                      <a:pt x="76" y="1718"/>
                    </a:lnTo>
                    <a:lnTo>
                      <a:pt x="56" y="1660"/>
                    </a:lnTo>
                    <a:lnTo>
                      <a:pt x="40" y="1598"/>
                    </a:lnTo>
                    <a:lnTo>
                      <a:pt x="24" y="1537"/>
                    </a:lnTo>
                    <a:lnTo>
                      <a:pt x="13" y="1474"/>
                    </a:lnTo>
                    <a:lnTo>
                      <a:pt x="6" y="1409"/>
                    </a:lnTo>
                    <a:lnTo>
                      <a:pt x="1" y="1345"/>
                    </a:lnTo>
                    <a:lnTo>
                      <a:pt x="0" y="1278"/>
                    </a:lnTo>
                    <a:lnTo>
                      <a:pt x="0" y="1278"/>
                    </a:lnTo>
                    <a:lnTo>
                      <a:pt x="1" y="1214"/>
                    </a:lnTo>
                    <a:lnTo>
                      <a:pt x="6" y="1148"/>
                    </a:lnTo>
                    <a:lnTo>
                      <a:pt x="13" y="1085"/>
                    </a:lnTo>
                    <a:lnTo>
                      <a:pt x="24" y="1022"/>
                    </a:lnTo>
                    <a:lnTo>
                      <a:pt x="40" y="958"/>
                    </a:lnTo>
                    <a:lnTo>
                      <a:pt x="56" y="898"/>
                    </a:lnTo>
                    <a:lnTo>
                      <a:pt x="76" y="838"/>
                    </a:lnTo>
                    <a:lnTo>
                      <a:pt x="99" y="782"/>
                    </a:lnTo>
                    <a:lnTo>
                      <a:pt x="126" y="725"/>
                    </a:lnTo>
                    <a:lnTo>
                      <a:pt x="153" y="669"/>
                    </a:lnTo>
                    <a:lnTo>
                      <a:pt x="184" y="615"/>
                    </a:lnTo>
                    <a:lnTo>
                      <a:pt x="218" y="563"/>
                    </a:lnTo>
                    <a:lnTo>
                      <a:pt x="253" y="514"/>
                    </a:lnTo>
                    <a:lnTo>
                      <a:pt x="290" y="465"/>
                    </a:lnTo>
                    <a:lnTo>
                      <a:pt x="332" y="419"/>
                    </a:lnTo>
                    <a:lnTo>
                      <a:pt x="373" y="374"/>
                    </a:lnTo>
                    <a:lnTo>
                      <a:pt x="418" y="332"/>
                    </a:lnTo>
                    <a:lnTo>
                      <a:pt x="464" y="292"/>
                    </a:lnTo>
                    <a:lnTo>
                      <a:pt x="513" y="254"/>
                    </a:lnTo>
                    <a:lnTo>
                      <a:pt x="562" y="219"/>
                    </a:lnTo>
                    <a:lnTo>
                      <a:pt x="615" y="185"/>
                    </a:lnTo>
                    <a:lnTo>
                      <a:pt x="669" y="154"/>
                    </a:lnTo>
                    <a:lnTo>
                      <a:pt x="724" y="126"/>
                    </a:lnTo>
                    <a:lnTo>
                      <a:pt x="781" y="100"/>
                    </a:lnTo>
                    <a:lnTo>
                      <a:pt x="838" y="77"/>
                    </a:lnTo>
                    <a:lnTo>
                      <a:pt x="898" y="57"/>
                    </a:lnTo>
                    <a:lnTo>
                      <a:pt x="958" y="40"/>
                    </a:lnTo>
                    <a:lnTo>
                      <a:pt x="1021" y="26"/>
                    </a:lnTo>
                    <a:lnTo>
                      <a:pt x="1084" y="14"/>
                    </a:lnTo>
                    <a:lnTo>
                      <a:pt x="1147" y="6"/>
                    </a:lnTo>
                    <a:lnTo>
                      <a:pt x="1211" y="2"/>
                    </a:lnTo>
                    <a:lnTo>
                      <a:pt x="1278" y="0"/>
                    </a:lnTo>
                  </a:path>
                </a:pathLst>
              </a:custGeom>
              <a:noFill/>
              <a:ln w="12700" cap="flat" cmpd="sng" algn="ctr">
                <a:solidFill>
                  <a:schemeClr val="accent4"/>
                </a:solidFill>
                <a:prstDash val="lgDash"/>
                <a:round/>
                <a:headEnd type="none" w="med" len="med"/>
                <a:tailEnd type="none" w="med" len="med"/>
              </a:ln>
            </p:spPr>
            <p:txBody>
              <a:bodyPr vert="horz" wrap="square" lIns="91440" tIns="45720" rIns="91440" bIns="45720" numCol="1" anchor="t" anchorCtr="0" compatLnSpc="1">
                <a:prstTxWarp prst="textNoShape">
                  <a:avLst/>
                </a:prstTxWarp>
              </a:bodyPr>
              <a:lstStyle/>
              <a:p>
                <a:endParaRPr lang="en-US" sz="1801" dirty="0"/>
              </a:p>
            </p:txBody>
          </p:sp>
        </p:grpSp>
        <p:grpSp>
          <p:nvGrpSpPr>
            <p:cNvPr id="10" name="Group 13">
              <a:extLst>
                <a:ext uri="{FF2B5EF4-FFF2-40B4-BE49-F238E27FC236}">
                  <a16:creationId xmlns:a16="http://schemas.microsoft.com/office/drawing/2014/main" id="{7F0FA6F7-DB24-4AD6-B9C7-FDF8281A43EC}"/>
                </a:ext>
              </a:extLst>
            </p:cNvPr>
            <p:cNvGrpSpPr/>
            <p:nvPr/>
          </p:nvGrpSpPr>
          <p:grpSpPr>
            <a:xfrm rot="16200000">
              <a:off x="7848163" y="2518215"/>
              <a:ext cx="1232788" cy="2466989"/>
              <a:chOff x="292799" y="3047985"/>
              <a:chExt cx="1232788" cy="2466989"/>
            </a:xfrm>
          </p:grpSpPr>
          <p:sp>
            <p:nvSpPr>
              <p:cNvPr id="17" name="Freeform 5">
                <a:extLst>
                  <a:ext uri="{FF2B5EF4-FFF2-40B4-BE49-F238E27FC236}">
                    <a16:creationId xmlns:a16="http://schemas.microsoft.com/office/drawing/2014/main" id="{C4E97A3B-C471-470E-9365-7D8D7B962985}"/>
                  </a:ext>
                </a:extLst>
              </p:cNvPr>
              <p:cNvSpPr>
                <a:spLocks/>
              </p:cNvSpPr>
              <p:nvPr/>
            </p:nvSpPr>
            <p:spPr bwMode="auto">
              <a:xfrm>
                <a:off x="292799" y="3047985"/>
                <a:ext cx="1232788" cy="2466989"/>
              </a:xfrm>
              <a:custGeom>
                <a:avLst/>
                <a:gdLst/>
                <a:ahLst/>
                <a:cxnLst>
                  <a:cxn ang="0">
                    <a:pos x="1656" y="3490"/>
                  </a:cxn>
                  <a:cxn ang="0">
                    <a:pos x="1481" y="3471"/>
                  </a:cxn>
                  <a:cxn ang="0">
                    <a:pos x="1310" y="3437"/>
                  </a:cxn>
                  <a:cxn ang="0">
                    <a:pos x="1146" y="3387"/>
                  </a:cxn>
                  <a:cxn ang="0">
                    <a:pos x="990" y="3319"/>
                  </a:cxn>
                  <a:cxn ang="0">
                    <a:pos x="841" y="3239"/>
                  </a:cxn>
                  <a:cxn ang="0">
                    <a:pos x="703" y="3145"/>
                  </a:cxn>
                  <a:cxn ang="0">
                    <a:pos x="572" y="3037"/>
                  </a:cxn>
                  <a:cxn ang="0">
                    <a:pos x="454" y="2919"/>
                  </a:cxn>
                  <a:cxn ang="0">
                    <a:pos x="348" y="2790"/>
                  </a:cxn>
                  <a:cxn ang="0">
                    <a:pos x="254" y="2651"/>
                  </a:cxn>
                  <a:cxn ang="0">
                    <a:pos x="172" y="2502"/>
                  </a:cxn>
                  <a:cxn ang="0">
                    <a:pos x="106" y="2345"/>
                  </a:cxn>
                  <a:cxn ang="0">
                    <a:pos x="55" y="2182"/>
                  </a:cxn>
                  <a:cxn ang="0">
                    <a:pos x="20" y="2012"/>
                  </a:cxn>
                  <a:cxn ang="0">
                    <a:pos x="3" y="1836"/>
                  </a:cxn>
                  <a:cxn ang="0">
                    <a:pos x="0" y="1701"/>
                  </a:cxn>
                  <a:cxn ang="0">
                    <a:pos x="14" y="1524"/>
                  </a:cxn>
                  <a:cxn ang="0">
                    <a:pos x="45" y="1352"/>
                  </a:cxn>
                  <a:cxn ang="0">
                    <a:pos x="92" y="1187"/>
                  </a:cxn>
                  <a:cxn ang="0">
                    <a:pos x="155" y="1029"/>
                  </a:cxn>
                  <a:cxn ang="0">
                    <a:pos x="232" y="878"/>
                  </a:cxn>
                  <a:cxn ang="0">
                    <a:pos x="323" y="736"/>
                  </a:cxn>
                  <a:cxn ang="0">
                    <a:pos x="426" y="604"/>
                  </a:cxn>
                  <a:cxn ang="0">
                    <a:pos x="541" y="483"/>
                  </a:cxn>
                  <a:cxn ang="0">
                    <a:pos x="669" y="373"/>
                  </a:cxn>
                  <a:cxn ang="0">
                    <a:pos x="806" y="275"/>
                  </a:cxn>
                  <a:cxn ang="0">
                    <a:pos x="952" y="192"/>
                  </a:cxn>
                  <a:cxn ang="0">
                    <a:pos x="1106" y="121"/>
                  </a:cxn>
                  <a:cxn ang="0">
                    <a:pos x="1269" y="66"/>
                  </a:cxn>
                  <a:cxn ang="0">
                    <a:pos x="1438" y="27"/>
                  </a:cxn>
                  <a:cxn ang="0">
                    <a:pos x="1612" y="4"/>
                  </a:cxn>
                  <a:cxn ang="0">
                    <a:pos x="1746" y="933"/>
                  </a:cxn>
                  <a:cxn ang="0">
                    <a:pos x="1623" y="942"/>
                  </a:cxn>
                  <a:cxn ang="0">
                    <a:pos x="1467" y="982"/>
                  </a:cxn>
                  <a:cxn ang="0">
                    <a:pos x="1326" y="1052"/>
                  </a:cxn>
                  <a:cxn ang="0">
                    <a:pos x="1200" y="1144"/>
                  </a:cxn>
                  <a:cxn ang="0">
                    <a:pos x="1095" y="1259"/>
                  </a:cxn>
                  <a:cxn ang="0">
                    <a:pos x="1014" y="1395"/>
                  </a:cxn>
                  <a:cxn ang="0">
                    <a:pos x="960" y="1544"/>
                  </a:cxn>
                  <a:cxn ang="0">
                    <a:pos x="935" y="1704"/>
                  </a:cxn>
                  <a:cxn ang="0">
                    <a:pos x="938" y="1828"/>
                  </a:cxn>
                  <a:cxn ang="0">
                    <a:pos x="970" y="1987"/>
                  </a:cxn>
                  <a:cxn ang="0">
                    <a:pos x="1032" y="2133"/>
                  </a:cxn>
                  <a:cxn ang="0">
                    <a:pos x="1120" y="2262"/>
                  </a:cxn>
                  <a:cxn ang="0">
                    <a:pos x="1229" y="2373"/>
                  </a:cxn>
                  <a:cxn ang="0">
                    <a:pos x="1360" y="2461"/>
                  </a:cxn>
                  <a:cxn ang="0">
                    <a:pos x="1504" y="2522"/>
                  </a:cxn>
                  <a:cxn ang="0">
                    <a:pos x="1663" y="2554"/>
                  </a:cxn>
                </a:cxnLst>
                <a:rect l="0" t="0" r="r" b="b"/>
                <a:pathLst>
                  <a:path w="1746" h="3493">
                    <a:moveTo>
                      <a:pt x="1746" y="3493"/>
                    </a:moveTo>
                    <a:lnTo>
                      <a:pt x="1746" y="3493"/>
                    </a:lnTo>
                    <a:lnTo>
                      <a:pt x="1701" y="3491"/>
                    </a:lnTo>
                    <a:lnTo>
                      <a:pt x="1656" y="3490"/>
                    </a:lnTo>
                    <a:lnTo>
                      <a:pt x="1612" y="3487"/>
                    </a:lnTo>
                    <a:lnTo>
                      <a:pt x="1567" y="3484"/>
                    </a:lnTo>
                    <a:lnTo>
                      <a:pt x="1524" y="3477"/>
                    </a:lnTo>
                    <a:lnTo>
                      <a:pt x="1481" y="3471"/>
                    </a:lnTo>
                    <a:lnTo>
                      <a:pt x="1438" y="3465"/>
                    </a:lnTo>
                    <a:lnTo>
                      <a:pt x="1395" y="3456"/>
                    </a:lnTo>
                    <a:lnTo>
                      <a:pt x="1352" y="3447"/>
                    </a:lnTo>
                    <a:lnTo>
                      <a:pt x="1310" y="3437"/>
                    </a:lnTo>
                    <a:lnTo>
                      <a:pt x="1269" y="3425"/>
                    </a:lnTo>
                    <a:lnTo>
                      <a:pt x="1227" y="3413"/>
                    </a:lnTo>
                    <a:lnTo>
                      <a:pt x="1187" y="3400"/>
                    </a:lnTo>
                    <a:lnTo>
                      <a:pt x="1146" y="3387"/>
                    </a:lnTo>
                    <a:lnTo>
                      <a:pt x="1106" y="3371"/>
                    </a:lnTo>
                    <a:lnTo>
                      <a:pt x="1067" y="3354"/>
                    </a:lnTo>
                    <a:lnTo>
                      <a:pt x="1029" y="3337"/>
                    </a:lnTo>
                    <a:lnTo>
                      <a:pt x="990" y="3319"/>
                    </a:lnTo>
                    <a:lnTo>
                      <a:pt x="952" y="3301"/>
                    </a:lnTo>
                    <a:lnTo>
                      <a:pt x="915" y="3281"/>
                    </a:lnTo>
                    <a:lnTo>
                      <a:pt x="878" y="3261"/>
                    </a:lnTo>
                    <a:lnTo>
                      <a:pt x="841" y="3239"/>
                    </a:lnTo>
                    <a:lnTo>
                      <a:pt x="806" y="3217"/>
                    </a:lnTo>
                    <a:lnTo>
                      <a:pt x="771" y="3193"/>
                    </a:lnTo>
                    <a:lnTo>
                      <a:pt x="737" y="3170"/>
                    </a:lnTo>
                    <a:lnTo>
                      <a:pt x="703" y="3145"/>
                    </a:lnTo>
                    <a:lnTo>
                      <a:pt x="669" y="3119"/>
                    </a:lnTo>
                    <a:lnTo>
                      <a:pt x="637" y="3093"/>
                    </a:lnTo>
                    <a:lnTo>
                      <a:pt x="604" y="3065"/>
                    </a:lnTo>
                    <a:lnTo>
                      <a:pt x="572" y="3037"/>
                    </a:lnTo>
                    <a:lnTo>
                      <a:pt x="541" y="3010"/>
                    </a:lnTo>
                    <a:lnTo>
                      <a:pt x="512" y="2981"/>
                    </a:lnTo>
                    <a:lnTo>
                      <a:pt x="483" y="2950"/>
                    </a:lnTo>
                    <a:lnTo>
                      <a:pt x="454" y="2919"/>
                    </a:lnTo>
                    <a:lnTo>
                      <a:pt x="426" y="2888"/>
                    </a:lnTo>
                    <a:lnTo>
                      <a:pt x="400" y="2856"/>
                    </a:lnTo>
                    <a:lnTo>
                      <a:pt x="374" y="2824"/>
                    </a:lnTo>
                    <a:lnTo>
                      <a:pt x="348" y="2790"/>
                    </a:lnTo>
                    <a:lnTo>
                      <a:pt x="323" y="2756"/>
                    </a:lnTo>
                    <a:lnTo>
                      <a:pt x="298" y="2722"/>
                    </a:lnTo>
                    <a:lnTo>
                      <a:pt x="275" y="2687"/>
                    </a:lnTo>
                    <a:lnTo>
                      <a:pt x="254" y="2651"/>
                    </a:lnTo>
                    <a:lnTo>
                      <a:pt x="232" y="2614"/>
                    </a:lnTo>
                    <a:lnTo>
                      <a:pt x="211" y="2578"/>
                    </a:lnTo>
                    <a:lnTo>
                      <a:pt x="191" y="2541"/>
                    </a:lnTo>
                    <a:lnTo>
                      <a:pt x="172" y="2502"/>
                    </a:lnTo>
                    <a:lnTo>
                      <a:pt x="155" y="2464"/>
                    </a:lnTo>
                    <a:lnTo>
                      <a:pt x="137" y="2425"/>
                    </a:lnTo>
                    <a:lnTo>
                      <a:pt x="121" y="2385"/>
                    </a:lnTo>
                    <a:lnTo>
                      <a:pt x="106" y="2345"/>
                    </a:lnTo>
                    <a:lnTo>
                      <a:pt x="92" y="2305"/>
                    </a:lnTo>
                    <a:lnTo>
                      <a:pt x="78" y="2265"/>
                    </a:lnTo>
                    <a:lnTo>
                      <a:pt x="66" y="2224"/>
                    </a:lnTo>
                    <a:lnTo>
                      <a:pt x="55" y="2182"/>
                    </a:lnTo>
                    <a:lnTo>
                      <a:pt x="45" y="2139"/>
                    </a:lnTo>
                    <a:lnTo>
                      <a:pt x="35" y="2098"/>
                    </a:lnTo>
                    <a:lnTo>
                      <a:pt x="28" y="2055"/>
                    </a:lnTo>
                    <a:lnTo>
                      <a:pt x="20" y="2012"/>
                    </a:lnTo>
                    <a:lnTo>
                      <a:pt x="14" y="1968"/>
                    </a:lnTo>
                    <a:lnTo>
                      <a:pt x="9" y="1924"/>
                    </a:lnTo>
                    <a:lnTo>
                      <a:pt x="5" y="1881"/>
                    </a:lnTo>
                    <a:lnTo>
                      <a:pt x="3" y="1836"/>
                    </a:lnTo>
                    <a:lnTo>
                      <a:pt x="0" y="1792"/>
                    </a:lnTo>
                    <a:lnTo>
                      <a:pt x="0" y="1745"/>
                    </a:lnTo>
                    <a:lnTo>
                      <a:pt x="0" y="1745"/>
                    </a:lnTo>
                    <a:lnTo>
                      <a:pt x="0" y="1701"/>
                    </a:lnTo>
                    <a:lnTo>
                      <a:pt x="3" y="1656"/>
                    </a:lnTo>
                    <a:lnTo>
                      <a:pt x="5" y="1612"/>
                    </a:lnTo>
                    <a:lnTo>
                      <a:pt x="9" y="1567"/>
                    </a:lnTo>
                    <a:lnTo>
                      <a:pt x="14" y="1524"/>
                    </a:lnTo>
                    <a:lnTo>
                      <a:pt x="20" y="1481"/>
                    </a:lnTo>
                    <a:lnTo>
                      <a:pt x="28" y="1438"/>
                    </a:lnTo>
                    <a:lnTo>
                      <a:pt x="35" y="1395"/>
                    </a:lnTo>
                    <a:lnTo>
                      <a:pt x="45" y="1352"/>
                    </a:lnTo>
                    <a:lnTo>
                      <a:pt x="55" y="1310"/>
                    </a:lnTo>
                    <a:lnTo>
                      <a:pt x="66" y="1269"/>
                    </a:lnTo>
                    <a:lnTo>
                      <a:pt x="78" y="1227"/>
                    </a:lnTo>
                    <a:lnTo>
                      <a:pt x="92" y="1187"/>
                    </a:lnTo>
                    <a:lnTo>
                      <a:pt x="106" y="1146"/>
                    </a:lnTo>
                    <a:lnTo>
                      <a:pt x="121" y="1107"/>
                    </a:lnTo>
                    <a:lnTo>
                      <a:pt x="137" y="1067"/>
                    </a:lnTo>
                    <a:lnTo>
                      <a:pt x="155" y="1029"/>
                    </a:lnTo>
                    <a:lnTo>
                      <a:pt x="172" y="990"/>
                    </a:lnTo>
                    <a:lnTo>
                      <a:pt x="191" y="952"/>
                    </a:lnTo>
                    <a:lnTo>
                      <a:pt x="211" y="915"/>
                    </a:lnTo>
                    <a:lnTo>
                      <a:pt x="232" y="878"/>
                    </a:lnTo>
                    <a:lnTo>
                      <a:pt x="254" y="841"/>
                    </a:lnTo>
                    <a:lnTo>
                      <a:pt x="275" y="806"/>
                    </a:lnTo>
                    <a:lnTo>
                      <a:pt x="298" y="770"/>
                    </a:lnTo>
                    <a:lnTo>
                      <a:pt x="323" y="736"/>
                    </a:lnTo>
                    <a:lnTo>
                      <a:pt x="348" y="703"/>
                    </a:lnTo>
                    <a:lnTo>
                      <a:pt x="374" y="669"/>
                    </a:lnTo>
                    <a:lnTo>
                      <a:pt x="400" y="636"/>
                    </a:lnTo>
                    <a:lnTo>
                      <a:pt x="426" y="604"/>
                    </a:lnTo>
                    <a:lnTo>
                      <a:pt x="454" y="572"/>
                    </a:lnTo>
                    <a:lnTo>
                      <a:pt x="483" y="543"/>
                    </a:lnTo>
                    <a:lnTo>
                      <a:pt x="512" y="512"/>
                    </a:lnTo>
                    <a:lnTo>
                      <a:pt x="541" y="483"/>
                    </a:lnTo>
                    <a:lnTo>
                      <a:pt x="572" y="453"/>
                    </a:lnTo>
                    <a:lnTo>
                      <a:pt x="604" y="426"/>
                    </a:lnTo>
                    <a:lnTo>
                      <a:pt x="637" y="399"/>
                    </a:lnTo>
                    <a:lnTo>
                      <a:pt x="669" y="373"/>
                    </a:lnTo>
                    <a:lnTo>
                      <a:pt x="703" y="347"/>
                    </a:lnTo>
                    <a:lnTo>
                      <a:pt x="737" y="323"/>
                    </a:lnTo>
                    <a:lnTo>
                      <a:pt x="771" y="298"/>
                    </a:lnTo>
                    <a:lnTo>
                      <a:pt x="806" y="275"/>
                    </a:lnTo>
                    <a:lnTo>
                      <a:pt x="841" y="253"/>
                    </a:lnTo>
                    <a:lnTo>
                      <a:pt x="878" y="232"/>
                    </a:lnTo>
                    <a:lnTo>
                      <a:pt x="915" y="210"/>
                    </a:lnTo>
                    <a:lnTo>
                      <a:pt x="952" y="192"/>
                    </a:lnTo>
                    <a:lnTo>
                      <a:pt x="990" y="172"/>
                    </a:lnTo>
                    <a:lnTo>
                      <a:pt x="1029" y="155"/>
                    </a:lnTo>
                    <a:lnTo>
                      <a:pt x="1067" y="136"/>
                    </a:lnTo>
                    <a:lnTo>
                      <a:pt x="1106" y="121"/>
                    </a:lnTo>
                    <a:lnTo>
                      <a:pt x="1146" y="106"/>
                    </a:lnTo>
                    <a:lnTo>
                      <a:pt x="1187" y="92"/>
                    </a:lnTo>
                    <a:lnTo>
                      <a:pt x="1227" y="78"/>
                    </a:lnTo>
                    <a:lnTo>
                      <a:pt x="1269" y="66"/>
                    </a:lnTo>
                    <a:lnTo>
                      <a:pt x="1310" y="55"/>
                    </a:lnTo>
                    <a:lnTo>
                      <a:pt x="1352" y="44"/>
                    </a:lnTo>
                    <a:lnTo>
                      <a:pt x="1395" y="35"/>
                    </a:lnTo>
                    <a:lnTo>
                      <a:pt x="1438" y="27"/>
                    </a:lnTo>
                    <a:lnTo>
                      <a:pt x="1481" y="20"/>
                    </a:lnTo>
                    <a:lnTo>
                      <a:pt x="1524" y="13"/>
                    </a:lnTo>
                    <a:lnTo>
                      <a:pt x="1567" y="9"/>
                    </a:lnTo>
                    <a:lnTo>
                      <a:pt x="1612" y="4"/>
                    </a:lnTo>
                    <a:lnTo>
                      <a:pt x="1656" y="3"/>
                    </a:lnTo>
                    <a:lnTo>
                      <a:pt x="1701" y="1"/>
                    </a:lnTo>
                    <a:lnTo>
                      <a:pt x="1746" y="0"/>
                    </a:lnTo>
                    <a:lnTo>
                      <a:pt x="1746" y="933"/>
                    </a:lnTo>
                    <a:lnTo>
                      <a:pt x="1746" y="933"/>
                    </a:lnTo>
                    <a:lnTo>
                      <a:pt x="1704" y="935"/>
                    </a:lnTo>
                    <a:lnTo>
                      <a:pt x="1663" y="938"/>
                    </a:lnTo>
                    <a:lnTo>
                      <a:pt x="1623" y="942"/>
                    </a:lnTo>
                    <a:lnTo>
                      <a:pt x="1583" y="950"/>
                    </a:lnTo>
                    <a:lnTo>
                      <a:pt x="1543" y="959"/>
                    </a:lnTo>
                    <a:lnTo>
                      <a:pt x="1504" y="970"/>
                    </a:lnTo>
                    <a:lnTo>
                      <a:pt x="1467" y="982"/>
                    </a:lnTo>
                    <a:lnTo>
                      <a:pt x="1430" y="998"/>
                    </a:lnTo>
                    <a:lnTo>
                      <a:pt x="1393" y="1013"/>
                    </a:lnTo>
                    <a:lnTo>
                      <a:pt x="1360" y="1032"/>
                    </a:lnTo>
                    <a:lnTo>
                      <a:pt x="1326" y="1052"/>
                    </a:lnTo>
                    <a:lnTo>
                      <a:pt x="1292" y="1072"/>
                    </a:lnTo>
                    <a:lnTo>
                      <a:pt x="1260" y="1095"/>
                    </a:lnTo>
                    <a:lnTo>
                      <a:pt x="1229" y="1119"/>
                    </a:lnTo>
                    <a:lnTo>
                      <a:pt x="1200" y="1144"/>
                    </a:lnTo>
                    <a:lnTo>
                      <a:pt x="1172" y="1172"/>
                    </a:lnTo>
                    <a:lnTo>
                      <a:pt x="1144" y="1199"/>
                    </a:lnTo>
                    <a:lnTo>
                      <a:pt x="1120" y="1230"/>
                    </a:lnTo>
                    <a:lnTo>
                      <a:pt x="1095" y="1259"/>
                    </a:lnTo>
                    <a:lnTo>
                      <a:pt x="1072" y="1292"/>
                    </a:lnTo>
                    <a:lnTo>
                      <a:pt x="1052" y="1325"/>
                    </a:lnTo>
                    <a:lnTo>
                      <a:pt x="1032" y="1359"/>
                    </a:lnTo>
                    <a:lnTo>
                      <a:pt x="1014" y="1395"/>
                    </a:lnTo>
                    <a:lnTo>
                      <a:pt x="998" y="1430"/>
                    </a:lnTo>
                    <a:lnTo>
                      <a:pt x="983" y="1467"/>
                    </a:lnTo>
                    <a:lnTo>
                      <a:pt x="970" y="1504"/>
                    </a:lnTo>
                    <a:lnTo>
                      <a:pt x="960" y="1544"/>
                    </a:lnTo>
                    <a:lnTo>
                      <a:pt x="950" y="1582"/>
                    </a:lnTo>
                    <a:lnTo>
                      <a:pt x="943" y="1622"/>
                    </a:lnTo>
                    <a:lnTo>
                      <a:pt x="938" y="1662"/>
                    </a:lnTo>
                    <a:lnTo>
                      <a:pt x="935" y="1704"/>
                    </a:lnTo>
                    <a:lnTo>
                      <a:pt x="934" y="1745"/>
                    </a:lnTo>
                    <a:lnTo>
                      <a:pt x="934" y="1745"/>
                    </a:lnTo>
                    <a:lnTo>
                      <a:pt x="935" y="1788"/>
                    </a:lnTo>
                    <a:lnTo>
                      <a:pt x="938" y="1828"/>
                    </a:lnTo>
                    <a:lnTo>
                      <a:pt x="943" y="1870"/>
                    </a:lnTo>
                    <a:lnTo>
                      <a:pt x="950" y="1910"/>
                    </a:lnTo>
                    <a:lnTo>
                      <a:pt x="960" y="1948"/>
                    </a:lnTo>
                    <a:lnTo>
                      <a:pt x="970" y="1987"/>
                    </a:lnTo>
                    <a:lnTo>
                      <a:pt x="983" y="2025"/>
                    </a:lnTo>
                    <a:lnTo>
                      <a:pt x="998" y="2062"/>
                    </a:lnTo>
                    <a:lnTo>
                      <a:pt x="1014" y="2098"/>
                    </a:lnTo>
                    <a:lnTo>
                      <a:pt x="1032" y="2133"/>
                    </a:lnTo>
                    <a:lnTo>
                      <a:pt x="1052" y="2167"/>
                    </a:lnTo>
                    <a:lnTo>
                      <a:pt x="1072" y="2201"/>
                    </a:lnTo>
                    <a:lnTo>
                      <a:pt x="1095" y="2231"/>
                    </a:lnTo>
                    <a:lnTo>
                      <a:pt x="1120" y="2262"/>
                    </a:lnTo>
                    <a:lnTo>
                      <a:pt x="1144" y="2291"/>
                    </a:lnTo>
                    <a:lnTo>
                      <a:pt x="1172" y="2321"/>
                    </a:lnTo>
                    <a:lnTo>
                      <a:pt x="1200" y="2347"/>
                    </a:lnTo>
                    <a:lnTo>
                      <a:pt x="1229" y="2373"/>
                    </a:lnTo>
                    <a:lnTo>
                      <a:pt x="1260" y="2398"/>
                    </a:lnTo>
                    <a:lnTo>
                      <a:pt x="1292" y="2419"/>
                    </a:lnTo>
                    <a:lnTo>
                      <a:pt x="1326" y="2441"/>
                    </a:lnTo>
                    <a:lnTo>
                      <a:pt x="1360" y="2461"/>
                    </a:lnTo>
                    <a:lnTo>
                      <a:pt x="1393" y="2478"/>
                    </a:lnTo>
                    <a:lnTo>
                      <a:pt x="1430" y="2494"/>
                    </a:lnTo>
                    <a:lnTo>
                      <a:pt x="1467" y="2510"/>
                    </a:lnTo>
                    <a:lnTo>
                      <a:pt x="1504" y="2522"/>
                    </a:lnTo>
                    <a:lnTo>
                      <a:pt x="1543" y="2533"/>
                    </a:lnTo>
                    <a:lnTo>
                      <a:pt x="1583" y="2542"/>
                    </a:lnTo>
                    <a:lnTo>
                      <a:pt x="1623" y="2550"/>
                    </a:lnTo>
                    <a:lnTo>
                      <a:pt x="1663" y="2554"/>
                    </a:lnTo>
                    <a:lnTo>
                      <a:pt x="1704" y="2558"/>
                    </a:lnTo>
                    <a:lnTo>
                      <a:pt x="1746" y="2559"/>
                    </a:lnTo>
                    <a:lnTo>
                      <a:pt x="1746" y="3493"/>
                    </a:lnTo>
                    <a:close/>
                  </a:path>
                </a:pathLst>
              </a:custGeom>
              <a:solidFill>
                <a:schemeClr val="tx1">
                  <a:lumMod val="65000"/>
                  <a:lumOff val="3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801" dirty="0"/>
              </a:p>
            </p:txBody>
          </p:sp>
          <p:sp>
            <p:nvSpPr>
              <p:cNvPr id="18" name="Freeform 27">
                <a:extLst>
                  <a:ext uri="{FF2B5EF4-FFF2-40B4-BE49-F238E27FC236}">
                    <a16:creationId xmlns:a16="http://schemas.microsoft.com/office/drawing/2014/main" id="{8BE79C95-D5B4-44D5-B163-4B7716D493AF}"/>
                  </a:ext>
                </a:extLst>
              </p:cNvPr>
              <p:cNvSpPr>
                <a:spLocks/>
              </p:cNvSpPr>
              <p:nvPr/>
            </p:nvSpPr>
            <p:spPr bwMode="auto">
              <a:xfrm>
                <a:off x="623237" y="3378423"/>
                <a:ext cx="902350" cy="1806113"/>
              </a:xfrm>
              <a:custGeom>
                <a:avLst/>
                <a:gdLst/>
                <a:ahLst/>
                <a:cxnLst>
                  <a:cxn ang="0">
                    <a:pos x="1278" y="2558"/>
                  </a:cxn>
                  <a:cxn ang="0">
                    <a:pos x="1147" y="2552"/>
                  </a:cxn>
                  <a:cxn ang="0">
                    <a:pos x="1021" y="2532"/>
                  </a:cxn>
                  <a:cxn ang="0">
                    <a:pos x="898" y="2501"/>
                  </a:cxn>
                  <a:cxn ang="0">
                    <a:pos x="781" y="2458"/>
                  </a:cxn>
                  <a:cxn ang="0">
                    <a:pos x="669" y="2404"/>
                  </a:cxn>
                  <a:cxn ang="0">
                    <a:pos x="562" y="2340"/>
                  </a:cxn>
                  <a:cxn ang="0">
                    <a:pos x="464" y="2266"/>
                  </a:cxn>
                  <a:cxn ang="0">
                    <a:pos x="373" y="2184"/>
                  </a:cxn>
                  <a:cxn ang="0">
                    <a:pos x="290" y="2092"/>
                  </a:cxn>
                  <a:cxn ang="0">
                    <a:pos x="218" y="1994"/>
                  </a:cxn>
                  <a:cxn ang="0">
                    <a:pos x="153" y="1889"/>
                  </a:cxn>
                  <a:cxn ang="0">
                    <a:pos x="99" y="1777"/>
                  </a:cxn>
                  <a:cxn ang="0">
                    <a:pos x="56" y="1660"/>
                  </a:cxn>
                  <a:cxn ang="0">
                    <a:pos x="24" y="1537"/>
                  </a:cxn>
                  <a:cxn ang="0">
                    <a:pos x="6" y="1409"/>
                  </a:cxn>
                  <a:cxn ang="0">
                    <a:pos x="0" y="1278"/>
                  </a:cxn>
                  <a:cxn ang="0">
                    <a:pos x="1" y="1214"/>
                  </a:cxn>
                  <a:cxn ang="0">
                    <a:pos x="13" y="1085"/>
                  </a:cxn>
                  <a:cxn ang="0">
                    <a:pos x="40" y="958"/>
                  </a:cxn>
                  <a:cxn ang="0">
                    <a:pos x="76" y="838"/>
                  </a:cxn>
                  <a:cxn ang="0">
                    <a:pos x="126" y="725"/>
                  </a:cxn>
                  <a:cxn ang="0">
                    <a:pos x="184" y="615"/>
                  </a:cxn>
                  <a:cxn ang="0">
                    <a:pos x="253" y="514"/>
                  </a:cxn>
                  <a:cxn ang="0">
                    <a:pos x="332" y="419"/>
                  </a:cxn>
                  <a:cxn ang="0">
                    <a:pos x="418" y="332"/>
                  </a:cxn>
                  <a:cxn ang="0">
                    <a:pos x="513" y="254"/>
                  </a:cxn>
                  <a:cxn ang="0">
                    <a:pos x="615" y="185"/>
                  </a:cxn>
                  <a:cxn ang="0">
                    <a:pos x="724" y="126"/>
                  </a:cxn>
                  <a:cxn ang="0">
                    <a:pos x="838" y="77"/>
                  </a:cxn>
                  <a:cxn ang="0">
                    <a:pos x="958" y="40"/>
                  </a:cxn>
                  <a:cxn ang="0">
                    <a:pos x="1084" y="14"/>
                  </a:cxn>
                  <a:cxn ang="0">
                    <a:pos x="1211" y="2"/>
                  </a:cxn>
                </a:cxnLst>
                <a:rect l="0" t="0" r="r" b="b"/>
                <a:pathLst>
                  <a:path w="1278" h="2558">
                    <a:moveTo>
                      <a:pt x="1278" y="2558"/>
                    </a:moveTo>
                    <a:lnTo>
                      <a:pt x="1278" y="2558"/>
                    </a:lnTo>
                    <a:lnTo>
                      <a:pt x="1211" y="2557"/>
                    </a:lnTo>
                    <a:lnTo>
                      <a:pt x="1147" y="2552"/>
                    </a:lnTo>
                    <a:lnTo>
                      <a:pt x="1084" y="2544"/>
                    </a:lnTo>
                    <a:lnTo>
                      <a:pt x="1021" y="2532"/>
                    </a:lnTo>
                    <a:lnTo>
                      <a:pt x="958" y="2518"/>
                    </a:lnTo>
                    <a:lnTo>
                      <a:pt x="898" y="2501"/>
                    </a:lnTo>
                    <a:lnTo>
                      <a:pt x="838" y="2481"/>
                    </a:lnTo>
                    <a:lnTo>
                      <a:pt x="781" y="2458"/>
                    </a:lnTo>
                    <a:lnTo>
                      <a:pt x="724" y="2432"/>
                    </a:lnTo>
                    <a:lnTo>
                      <a:pt x="669" y="2404"/>
                    </a:lnTo>
                    <a:lnTo>
                      <a:pt x="615" y="2374"/>
                    </a:lnTo>
                    <a:lnTo>
                      <a:pt x="562" y="2340"/>
                    </a:lnTo>
                    <a:lnTo>
                      <a:pt x="513" y="2304"/>
                    </a:lnTo>
                    <a:lnTo>
                      <a:pt x="464" y="2266"/>
                    </a:lnTo>
                    <a:lnTo>
                      <a:pt x="418" y="2226"/>
                    </a:lnTo>
                    <a:lnTo>
                      <a:pt x="373" y="2184"/>
                    </a:lnTo>
                    <a:lnTo>
                      <a:pt x="332" y="2140"/>
                    </a:lnTo>
                    <a:lnTo>
                      <a:pt x="290" y="2092"/>
                    </a:lnTo>
                    <a:lnTo>
                      <a:pt x="253" y="2044"/>
                    </a:lnTo>
                    <a:lnTo>
                      <a:pt x="218" y="1994"/>
                    </a:lnTo>
                    <a:lnTo>
                      <a:pt x="184" y="1943"/>
                    </a:lnTo>
                    <a:lnTo>
                      <a:pt x="153" y="1889"/>
                    </a:lnTo>
                    <a:lnTo>
                      <a:pt x="126" y="1834"/>
                    </a:lnTo>
                    <a:lnTo>
                      <a:pt x="99" y="1777"/>
                    </a:lnTo>
                    <a:lnTo>
                      <a:pt x="76" y="1718"/>
                    </a:lnTo>
                    <a:lnTo>
                      <a:pt x="56" y="1660"/>
                    </a:lnTo>
                    <a:lnTo>
                      <a:pt x="40" y="1598"/>
                    </a:lnTo>
                    <a:lnTo>
                      <a:pt x="24" y="1537"/>
                    </a:lnTo>
                    <a:lnTo>
                      <a:pt x="13" y="1474"/>
                    </a:lnTo>
                    <a:lnTo>
                      <a:pt x="6" y="1409"/>
                    </a:lnTo>
                    <a:lnTo>
                      <a:pt x="1" y="1345"/>
                    </a:lnTo>
                    <a:lnTo>
                      <a:pt x="0" y="1278"/>
                    </a:lnTo>
                    <a:lnTo>
                      <a:pt x="0" y="1278"/>
                    </a:lnTo>
                    <a:lnTo>
                      <a:pt x="1" y="1214"/>
                    </a:lnTo>
                    <a:lnTo>
                      <a:pt x="6" y="1148"/>
                    </a:lnTo>
                    <a:lnTo>
                      <a:pt x="13" y="1085"/>
                    </a:lnTo>
                    <a:lnTo>
                      <a:pt x="24" y="1022"/>
                    </a:lnTo>
                    <a:lnTo>
                      <a:pt x="40" y="958"/>
                    </a:lnTo>
                    <a:lnTo>
                      <a:pt x="56" y="898"/>
                    </a:lnTo>
                    <a:lnTo>
                      <a:pt x="76" y="838"/>
                    </a:lnTo>
                    <a:lnTo>
                      <a:pt x="99" y="782"/>
                    </a:lnTo>
                    <a:lnTo>
                      <a:pt x="126" y="725"/>
                    </a:lnTo>
                    <a:lnTo>
                      <a:pt x="153" y="669"/>
                    </a:lnTo>
                    <a:lnTo>
                      <a:pt x="184" y="615"/>
                    </a:lnTo>
                    <a:lnTo>
                      <a:pt x="218" y="563"/>
                    </a:lnTo>
                    <a:lnTo>
                      <a:pt x="253" y="514"/>
                    </a:lnTo>
                    <a:lnTo>
                      <a:pt x="290" y="465"/>
                    </a:lnTo>
                    <a:lnTo>
                      <a:pt x="332" y="419"/>
                    </a:lnTo>
                    <a:lnTo>
                      <a:pt x="373" y="374"/>
                    </a:lnTo>
                    <a:lnTo>
                      <a:pt x="418" y="332"/>
                    </a:lnTo>
                    <a:lnTo>
                      <a:pt x="464" y="292"/>
                    </a:lnTo>
                    <a:lnTo>
                      <a:pt x="513" y="254"/>
                    </a:lnTo>
                    <a:lnTo>
                      <a:pt x="562" y="219"/>
                    </a:lnTo>
                    <a:lnTo>
                      <a:pt x="615" y="185"/>
                    </a:lnTo>
                    <a:lnTo>
                      <a:pt x="669" y="154"/>
                    </a:lnTo>
                    <a:lnTo>
                      <a:pt x="724" y="126"/>
                    </a:lnTo>
                    <a:lnTo>
                      <a:pt x="781" y="100"/>
                    </a:lnTo>
                    <a:lnTo>
                      <a:pt x="838" y="77"/>
                    </a:lnTo>
                    <a:lnTo>
                      <a:pt x="898" y="57"/>
                    </a:lnTo>
                    <a:lnTo>
                      <a:pt x="958" y="40"/>
                    </a:lnTo>
                    <a:lnTo>
                      <a:pt x="1021" y="26"/>
                    </a:lnTo>
                    <a:lnTo>
                      <a:pt x="1084" y="14"/>
                    </a:lnTo>
                    <a:lnTo>
                      <a:pt x="1147" y="6"/>
                    </a:lnTo>
                    <a:lnTo>
                      <a:pt x="1211" y="2"/>
                    </a:lnTo>
                    <a:lnTo>
                      <a:pt x="1278" y="0"/>
                    </a:lnTo>
                  </a:path>
                </a:pathLst>
              </a:custGeom>
              <a:noFill/>
              <a:ln w="12700" cap="flat" cmpd="sng" algn="ctr">
                <a:solidFill>
                  <a:schemeClr val="accent4"/>
                </a:solidFill>
                <a:prstDash val="lgDash"/>
                <a:round/>
                <a:headEnd type="none" w="med" len="med"/>
                <a:tailEnd type="none" w="med" len="med"/>
              </a:ln>
            </p:spPr>
            <p:txBody>
              <a:bodyPr vert="horz" wrap="square" lIns="91440" tIns="45720" rIns="91440" bIns="45720" numCol="1" anchor="t" anchorCtr="0" compatLnSpc="1">
                <a:prstTxWarp prst="textNoShape">
                  <a:avLst/>
                </a:prstTxWarp>
              </a:bodyPr>
              <a:lstStyle/>
              <a:p>
                <a:endParaRPr lang="en-US" sz="1801" dirty="0"/>
              </a:p>
            </p:txBody>
          </p:sp>
        </p:grpSp>
        <p:grpSp>
          <p:nvGrpSpPr>
            <p:cNvPr id="11" name="Group 16">
              <a:extLst>
                <a:ext uri="{FF2B5EF4-FFF2-40B4-BE49-F238E27FC236}">
                  <a16:creationId xmlns:a16="http://schemas.microsoft.com/office/drawing/2014/main" id="{1027B088-C4B0-4E02-A887-0959049DB257}"/>
                </a:ext>
              </a:extLst>
            </p:cNvPr>
            <p:cNvGrpSpPr/>
            <p:nvPr/>
          </p:nvGrpSpPr>
          <p:grpSpPr>
            <a:xfrm rot="5400000">
              <a:off x="9654724" y="1287901"/>
              <a:ext cx="1232788" cy="2466989"/>
              <a:chOff x="292799" y="3047985"/>
              <a:chExt cx="1232788" cy="2466989"/>
            </a:xfrm>
          </p:grpSpPr>
          <p:sp>
            <p:nvSpPr>
              <p:cNvPr id="15" name="Freeform 5">
                <a:extLst>
                  <a:ext uri="{FF2B5EF4-FFF2-40B4-BE49-F238E27FC236}">
                    <a16:creationId xmlns:a16="http://schemas.microsoft.com/office/drawing/2014/main" id="{AA42CD71-BAAA-4142-B9B9-E34C9A5719A9}"/>
                  </a:ext>
                </a:extLst>
              </p:cNvPr>
              <p:cNvSpPr>
                <a:spLocks/>
              </p:cNvSpPr>
              <p:nvPr/>
            </p:nvSpPr>
            <p:spPr bwMode="auto">
              <a:xfrm>
                <a:off x="292799" y="3047985"/>
                <a:ext cx="1232788" cy="2466989"/>
              </a:xfrm>
              <a:custGeom>
                <a:avLst/>
                <a:gdLst/>
                <a:ahLst/>
                <a:cxnLst>
                  <a:cxn ang="0">
                    <a:pos x="1656" y="3490"/>
                  </a:cxn>
                  <a:cxn ang="0">
                    <a:pos x="1481" y="3471"/>
                  </a:cxn>
                  <a:cxn ang="0">
                    <a:pos x="1310" y="3437"/>
                  </a:cxn>
                  <a:cxn ang="0">
                    <a:pos x="1146" y="3387"/>
                  </a:cxn>
                  <a:cxn ang="0">
                    <a:pos x="990" y="3319"/>
                  </a:cxn>
                  <a:cxn ang="0">
                    <a:pos x="841" y="3239"/>
                  </a:cxn>
                  <a:cxn ang="0">
                    <a:pos x="703" y="3145"/>
                  </a:cxn>
                  <a:cxn ang="0">
                    <a:pos x="572" y="3037"/>
                  </a:cxn>
                  <a:cxn ang="0">
                    <a:pos x="454" y="2919"/>
                  </a:cxn>
                  <a:cxn ang="0">
                    <a:pos x="348" y="2790"/>
                  </a:cxn>
                  <a:cxn ang="0">
                    <a:pos x="254" y="2651"/>
                  </a:cxn>
                  <a:cxn ang="0">
                    <a:pos x="172" y="2502"/>
                  </a:cxn>
                  <a:cxn ang="0">
                    <a:pos x="106" y="2345"/>
                  </a:cxn>
                  <a:cxn ang="0">
                    <a:pos x="55" y="2182"/>
                  </a:cxn>
                  <a:cxn ang="0">
                    <a:pos x="20" y="2012"/>
                  </a:cxn>
                  <a:cxn ang="0">
                    <a:pos x="3" y="1836"/>
                  </a:cxn>
                  <a:cxn ang="0">
                    <a:pos x="0" y="1701"/>
                  </a:cxn>
                  <a:cxn ang="0">
                    <a:pos x="14" y="1524"/>
                  </a:cxn>
                  <a:cxn ang="0">
                    <a:pos x="45" y="1352"/>
                  </a:cxn>
                  <a:cxn ang="0">
                    <a:pos x="92" y="1187"/>
                  </a:cxn>
                  <a:cxn ang="0">
                    <a:pos x="155" y="1029"/>
                  </a:cxn>
                  <a:cxn ang="0">
                    <a:pos x="232" y="878"/>
                  </a:cxn>
                  <a:cxn ang="0">
                    <a:pos x="323" y="736"/>
                  </a:cxn>
                  <a:cxn ang="0">
                    <a:pos x="426" y="604"/>
                  </a:cxn>
                  <a:cxn ang="0">
                    <a:pos x="541" y="483"/>
                  </a:cxn>
                  <a:cxn ang="0">
                    <a:pos x="669" y="373"/>
                  </a:cxn>
                  <a:cxn ang="0">
                    <a:pos x="806" y="275"/>
                  </a:cxn>
                  <a:cxn ang="0">
                    <a:pos x="952" y="192"/>
                  </a:cxn>
                  <a:cxn ang="0">
                    <a:pos x="1106" y="121"/>
                  </a:cxn>
                  <a:cxn ang="0">
                    <a:pos x="1269" y="66"/>
                  </a:cxn>
                  <a:cxn ang="0">
                    <a:pos x="1438" y="27"/>
                  </a:cxn>
                  <a:cxn ang="0">
                    <a:pos x="1612" y="4"/>
                  </a:cxn>
                  <a:cxn ang="0">
                    <a:pos x="1746" y="933"/>
                  </a:cxn>
                  <a:cxn ang="0">
                    <a:pos x="1623" y="942"/>
                  </a:cxn>
                  <a:cxn ang="0">
                    <a:pos x="1467" y="982"/>
                  </a:cxn>
                  <a:cxn ang="0">
                    <a:pos x="1326" y="1052"/>
                  </a:cxn>
                  <a:cxn ang="0">
                    <a:pos x="1200" y="1144"/>
                  </a:cxn>
                  <a:cxn ang="0">
                    <a:pos x="1095" y="1259"/>
                  </a:cxn>
                  <a:cxn ang="0">
                    <a:pos x="1014" y="1395"/>
                  </a:cxn>
                  <a:cxn ang="0">
                    <a:pos x="960" y="1544"/>
                  </a:cxn>
                  <a:cxn ang="0">
                    <a:pos x="935" y="1704"/>
                  </a:cxn>
                  <a:cxn ang="0">
                    <a:pos x="938" y="1828"/>
                  </a:cxn>
                  <a:cxn ang="0">
                    <a:pos x="970" y="1987"/>
                  </a:cxn>
                  <a:cxn ang="0">
                    <a:pos x="1032" y="2133"/>
                  </a:cxn>
                  <a:cxn ang="0">
                    <a:pos x="1120" y="2262"/>
                  </a:cxn>
                  <a:cxn ang="0">
                    <a:pos x="1229" y="2373"/>
                  </a:cxn>
                  <a:cxn ang="0">
                    <a:pos x="1360" y="2461"/>
                  </a:cxn>
                  <a:cxn ang="0">
                    <a:pos x="1504" y="2522"/>
                  </a:cxn>
                  <a:cxn ang="0">
                    <a:pos x="1663" y="2554"/>
                  </a:cxn>
                </a:cxnLst>
                <a:rect l="0" t="0" r="r" b="b"/>
                <a:pathLst>
                  <a:path w="1746" h="3493">
                    <a:moveTo>
                      <a:pt x="1746" y="3493"/>
                    </a:moveTo>
                    <a:lnTo>
                      <a:pt x="1746" y="3493"/>
                    </a:lnTo>
                    <a:lnTo>
                      <a:pt x="1701" y="3491"/>
                    </a:lnTo>
                    <a:lnTo>
                      <a:pt x="1656" y="3490"/>
                    </a:lnTo>
                    <a:lnTo>
                      <a:pt x="1612" y="3487"/>
                    </a:lnTo>
                    <a:lnTo>
                      <a:pt x="1567" y="3484"/>
                    </a:lnTo>
                    <a:lnTo>
                      <a:pt x="1524" y="3477"/>
                    </a:lnTo>
                    <a:lnTo>
                      <a:pt x="1481" y="3471"/>
                    </a:lnTo>
                    <a:lnTo>
                      <a:pt x="1438" y="3465"/>
                    </a:lnTo>
                    <a:lnTo>
                      <a:pt x="1395" y="3456"/>
                    </a:lnTo>
                    <a:lnTo>
                      <a:pt x="1352" y="3447"/>
                    </a:lnTo>
                    <a:lnTo>
                      <a:pt x="1310" y="3437"/>
                    </a:lnTo>
                    <a:lnTo>
                      <a:pt x="1269" y="3425"/>
                    </a:lnTo>
                    <a:lnTo>
                      <a:pt x="1227" y="3413"/>
                    </a:lnTo>
                    <a:lnTo>
                      <a:pt x="1187" y="3400"/>
                    </a:lnTo>
                    <a:lnTo>
                      <a:pt x="1146" y="3387"/>
                    </a:lnTo>
                    <a:lnTo>
                      <a:pt x="1106" y="3371"/>
                    </a:lnTo>
                    <a:lnTo>
                      <a:pt x="1067" y="3354"/>
                    </a:lnTo>
                    <a:lnTo>
                      <a:pt x="1029" y="3337"/>
                    </a:lnTo>
                    <a:lnTo>
                      <a:pt x="990" y="3319"/>
                    </a:lnTo>
                    <a:lnTo>
                      <a:pt x="952" y="3301"/>
                    </a:lnTo>
                    <a:lnTo>
                      <a:pt x="915" y="3281"/>
                    </a:lnTo>
                    <a:lnTo>
                      <a:pt x="878" y="3261"/>
                    </a:lnTo>
                    <a:lnTo>
                      <a:pt x="841" y="3239"/>
                    </a:lnTo>
                    <a:lnTo>
                      <a:pt x="806" y="3217"/>
                    </a:lnTo>
                    <a:lnTo>
                      <a:pt x="771" y="3193"/>
                    </a:lnTo>
                    <a:lnTo>
                      <a:pt x="737" y="3170"/>
                    </a:lnTo>
                    <a:lnTo>
                      <a:pt x="703" y="3145"/>
                    </a:lnTo>
                    <a:lnTo>
                      <a:pt x="669" y="3119"/>
                    </a:lnTo>
                    <a:lnTo>
                      <a:pt x="637" y="3093"/>
                    </a:lnTo>
                    <a:lnTo>
                      <a:pt x="604" y="3065"/>
                    </a:lnTo>
                    <a:lnTo>
                      <a:pt x="572" y="3037"/>
                    </a:lnTo>
                    <a:lnTo>
                      <a:pt x="541" y="3010"/>
                    </a:lnTo>
                    <a:lnTo>
                      <a:pt x="512" y="2981"/>
                    </a:lnTo>
                    <a:lnTo>
                      <a:pt x="483" y="2950"/>
                    </a:lnTo>
                    <a:lnTo>
                      <a:pt x="454" y="2919"/>
                    </a:lnTo>
                    <a:lnTo>
                      <a:pt x="426" y="2888"/>
                    </a:lnTo>
                    <a:lnTo>
                      <a:pt x="400" y="2856"/>
                    </a:lnTo>
                    <a:lnTo>
                      <a:pt x="374" y="2824"/>
                    </a:lnTo>
                    <a:lnTo>
                      <a:pt x="348" y="2790"/>
                    </a:lnTo>
                    <a:lnTo>
                      <a:pt x="323" y="2756"/>
                    </a:lnTo>
                    <a:lnTo>
                      <a:pt x="298" y="2722"/>
                    </a:lnTo>
                    <a:lnTo>
                      <a:pt x="275" y="2687"/>
                    </a:lnTo>
                    <a:lnTo>
                      <a:pt x="254" y="2651"/>
                    </a:lnTo>
                    <a:lnTo>
                      <a:pt x="232" y="2614"/>
                    </a:lnTo>
                    <a:lnTo>
                      <a:pt x="211" y="2578"/>
                    </a:lnTo>
                    <a:lnTo>
                      <a:pt x="191" y="2541"/>
                    </a:lnTo>
                    <a:lnTo>
                      <a:pt x="172" y="2502"/>
                    </a:lnTo>
                    <a:lnTo>
                      <a:pt x="155" y="2464"/>
                    </a:lnTo>
                    <a:lnTo>
                      <a:pt x="137" y="2425"/>
                    </a:lnTo>
                    <a:lnTo>
                      <a:pt x="121" y="2385"/>
                    </a:lnTo>
                    <a:lnTo>
                      <a:pt x="106" y="2345"/>
                    </a:lnTo>
                    <a:lnTo>
                      <a:pt x="92" y="2305"/>
                    </a:lnTo>
                    <a:lnTo>
                      <a:pt x="78" y="2265"/>
                    </a:lnTo>
                    <a:lnTo>
                      <a:pt x="66" y="2224"/>
                    </a:lnTo>
                    <a:lnTo>
                      <a:pt x="55" y="2182"/>
                    </a:lnTo>
                    <a:lnTo>
                      <a:pt x="45" y="2139"/>
                    </a:lnTo>
                    <a:lnTo>
                      <a:pt x="35" y="2098"/>
                    </a:lnTo>
                    <a:lnTo>
                      <a:pt x="28" y="2055"/>
                    </a:lnTo>
                    <a:lnTo>
                      <a:pt x="20" y="2012"/>
                    </a:lnTo>
                    <a:lnTo>
                      <a:pt x="14" y="1968"/>
                    </a:lnTo>
                    <a:lnTo>
                      <a:pt x="9" y="1924"/>
                    </a:lnTo>
                    <a:lnTo>
                      <a:pt x="5" y="1881"/>
                    </a:lnTo>
                    <a:lnTo>
                      <a:pt x="3" y="1836"/>
                    </a:lnTo>
                    <a:lnTo>
                      <a:pt x="0" y="1792"/>
                    </a:lnTo>
                    <a:lnTo>
                      <a:pt x="0" y="1745"/>
                    </a:lnTo>
                    <a:lnTo>
                      <a:pt x="0" y="1745"/>
                    </a:lnTo>
                    <a:lnTo>
                      <a:pt x="0" y="1701"/>
                    </a:lnTo>
                    <a:lnTo>
                      <a:pt x="3" y="1656"/>
                    </a:lnTo>
                    <a:lnTo>
                      <a:pt x="5" y="1612"/>
                    </a:lnTo>
                    <a:lnTo>
                      <a:pt x="9" y="1567"/>
                    </a:lnTo>
                    <a:lnTo>
                      <a:pt x="14" y="1524"/>
                    </a:lnTo>
                    <a:lnTo>
                      <a:pt x="20" y="1481"/>
                    </a:lnTo>
                    <a:lnTo>
                      <a:pt x="28" y="1438"/>
                    </a:lnTo>
                    <a:lnTo>
                      <a:pt x="35" y="1395"/>
                    </a:lnTo>
                    <a:lnTo>
                      <a:pt x="45" y="1352"/>
                    </a:lnTo>
                    <a:lnTo>
                      <a:pt x="55" y="1310"/>
                    </a:lnTo>
                    <a:lnTo>
                      <a:pt x="66" y="1269"/>
                    </a:lnTo>
                    <a:lnTo>
                      <a:pt x="78" y="1227"/>
                    </a:lnTo>
                    <a:lnTo>
                      <a:pt x="92" y="1187"/>
                    </a:lnTo>
                    <a:lnTo>
                      <a:pt x="106" y="1146"/>
                    </a:lnTo>
                    <a:lnTo>
                      <a:pt x="121" y="1107"/>
                    </a:lnTo>
                    <a:lnTo>
                      <a:pt x="137" y="1067"/>
                    </a:lnTo>
                    <a:lnTo>
                      <a:pt x="155" y="1029"/>
                    </a:lnTo>
                    <a:lnTo>
                      <a:pt x="172" y="990"/>
                    </a:lnTo>
                    <a:lnTo>
                      <a:pt x="191" y="952"/>
                    </a:lnTo>
                    <a:lnTo>
                      <a:pt x="211" y="915"/>
                    </a:lnTo>
                    <a:lnTo>
                      <a:pt x="232" y="878"/>
                    </a:lnTo>
                    <a:lnTo>
                      <a:pt x="254" y="841"/>
                    </a:lnTo>
                    <a:lnTo>
                      <a:pt x="275" y="806"/>
                    </a:lnTo>
                    <a:lnTo>
                      <a:pt x="298" y="770"/>
                    </a:lnTo>
                    <a:lnTo>
                      <a:pt x="323" y="736"/>
                    </a:lnTo>
                    <a:lnTo>
                      <a:pt x="348" y="703"/>
                    </a:lnTo>
                    <a:lnTo>
                      <a:pt x="374" y="669"/>
                    </a:lnTo>
                    <a:lnTo>
                      <a:pt x="400" y="636"/>
                    </a:lnTo>
                    <a:lnTo>
                      <a:pt x="426" y="604"/>
                    </a:lnTo>
                    <a:lnTo>
                      <a:pt x="454" y="572"/>
                    </a:lnTo>
                    <a:lnTo>
                      <a:pt x="483" y="543"/>
                    </a:lnTo>
                    <a:lnTo>
                      <a:pt x="512" y="512"/>
                    </a:lnTo>
                    <a:lnTo>
                      <a:pt x="541" y="483"/>
                    </a:lnTo>
                    <a:lnTo>
                      <a:pt x="572" y="453"/>
                    </a:lnTo>
                    <a:lnTo>
                      <a:pt x="604" y="426"/>
                    </a:lnTo>
                    <a:lnTo>
                      <a:pt x="637" y="399"/>
                    </a:lnTo>
                    <a:lnTo>
                      <a:pt x="669" y="373"/>
                    </a:lnTo>
                    <a:lnTo>
                      <a:pt x="703" y="347"/>
                    </a:lnTo>
                    <a:lnTo>
                      <a:pt x="737" y="323"/>
                    </a:lnTo>
                    <a:lnTo>
                      <a:pt x="771" y="298"/>
                    </a:lnTo>
                    <a:lnTo>
                      <a:pt x="806" y="275"/>
                    </a:lnTo>
                    <a:lnTo>
                      <a:pt x="841" y="253"/>
                    </a:lnTo>
                    <a:lnTo>
                      <a:pt x="878" y="232"/>
                    </a:lnTo>
                    <a:lnTo>
                      <a:pt x="915" y="210"/>
                    </a:lnTo>
                    <a:lnTo>
                      <a:pt x="952" y="192"/>
                    </a:lnTo>
                    <a:lnTo>
                      <a:pt x="990" y="172"/>
                    </a:lnTo>
                    <a:lnTo>
                      <a:pt x="1029" y="155"/>
                    </a:lnTo>
                    <a:lnTo>
                      <a:pt x="1067" y="136"/>
                    </a:lnTo>
                    <a:lnTo>
                      <a:pt x="1106" y="121"/>
                    </a:lnTo>
                    <a:lnTo>
                      <a:pt x="1146" y="106"/>
                    </a:lnTo>
                    <a:lnTo>
                      <a:pt x="1187" y="92"/>
                    </a:lnTo>
                    <a:lnTo>
                      <a:pt x="1227" y="78"/>
                    </a:lnTo>
                    <a:lnTo>
                      <a:pt x="1269" y="66"/>
                    </a:lnTo>
                    <a:lnTo>
                      <a:pt x="1310" y="55"/>
                    </a:lnTo>
                    <a:lnTo>
                      <a:pt x="1352" y="44"/>
                    </a:lnTo>
                    <a:lnTo>
                      <a:pt x="1395" y="35"/>
                    </a:lnTo>
                    <a:lnTo>
                      <a:pt x="1438" y="27"/>
                    </a:lnTo>
                    <a:lnTo>
                      <a:pt x="1481" y="20"/>
                    </a:lnTo>
                    <a:lnTo>
                      <a:pt x="1524" y="13"/>
                    </a:lnTo>
                    <a:lnTo>
                      <a:pt x="1567" y="9"/>
                    </a:lnTo>
                    <a:lnTo>
                      <a:pt x="1612" y="4"/>
                    </a:lnTo>
                    <a:lnTo>
                      <a:pt x="1656" y="3"/>
                    </a:lnTo>
                    <a:lnTo>
                      <a:pt x="1701" y="1"/>
                    </a:lnTo>
                    <a:lnTo>
                      <a:pt x="1746" y="0"/>
                    </a:lnTo>
                    <a:lnTo>
                      <a:pt x="1746" y="933"/>
                    </a:lnTo>
                    <a:lnTo>
                      <a:pt x="1746" y="933"/>
                    </a:lnTo>
                    <a:lnTo>
                      <a:pt x="1704" y="935"/>
                    </a:lnTo>
                    <a:lnTo>
                      <a:pt x="1663" y="938"/>
                    </a:lnTo>
                    <a:lnTo>
                      <a:pt x="1623" y="942"/>
                    </a:lnTo>
                    <a:lnTo>
                      <a:pt x="1583" y="950"/>
                    </a:lnTo>
                    <a:lnTo>
                      <a:pt x="1543" y="959"/>
                    </a:lnTo>
                    <a:lnTo>
                      <a:pt x="1504" y="970"/>
                    </a:lnTo>
                    <a:lnTo>
                      <a:pt x="1467" y="982"/>
                    </a:lnTo>
                    <a:lnTo>
                      <a:pt x="1430" y="998"/>
                    </a:lnTo>
                    <a:lnTo>
                      <a:pt x="1393" y="1013"/>
                    </a:lnTo>
                    <a:lnTo>
                      <a:pt x="1360" y="1032"/>
                    </a:lnTo>
                    <a:lnTo>
                      <a:pt x="1326" y="1052"/>
                    </a:lnTo>
                    <a:lnTo>
                      <a:pt x="1292" y="1072"/>
                    </a:lnTo>
                    <a:lnTo>
                      <a:pt x="1260" y="1095"/>
                    </a:lnTo>
                    <a:lnTo>
                      <a:pt x="1229" y="1119"/>
                    </a:lnTo>
                    <a:lnTo>
                      <a:pt x="1200" y="1144"/>
                    </a:lnTo>
                    <a:lnTo>
                      <a:pt x="1172" y="1172"/>
                    </a:lnTo>
                    <a:lnTo>
                      <a:pt x="1144" y="1199"/>
                    </a:lnTo>
                    <a:lnTo>
                      <a:pt x="1120" y="1230"/>
                    </a:lnTo>
                    <a:lnTo>
                      <a:pt x="1095" y="1259"/>
                    </a:lnTo>
                    <a:lnTo>
                      <a:pt x="1072" y="1292"/>
                    </a:lnTo>
                    <a:lnTo>
                      <a:pt x="1052" y="1325"/>
                    </a:lnTo>
                    <a:lnTo>
                      <a:pt x="1032" y="1359"/>
                    </a:lnTo>
                    <a:lnTo>
                      <a:pt x="1014" y="1395"/>
                    </a:lnTo>
                    <a:lnTo>
                      <a:pt x="998" y="1430"/>
                    </a:lnTo>
                    <a:lnTo>
                      <a:pt x="983" y="1467"/>
                    </a:lnTo>
                    <a:lnTo>
                      <a:pt x="970" y="1504"/>
                    </a:lnTo>
                    <a:lnTo>
                      <a:pt x="960" y="1544"/>
                    </a:lnTo>
                    <a:lnTo>
                      <a:pt x="950" y="1582"/>
                    </a:lnTo>
                    <a:lnTo>
                      <a:pt x="943" y="1622"/>
                    </a:lnTo>
                    <a:lnTo>
                      <a:pt x="938" y="1662"/>
                    </a:lnTo>
                    <a:lnTo>
                      <a:pt x="935" y="1704"/>
                    </a:lnTo>
                    <a:lnTo>
                      <a:pt x="934" y="1745"/>
                    </a:lnTo>
                    <a:lnTo>
                      <a:pt x="934" y="1745"/>
                    </a:lnTo>
                    <a:lnTo>
                      <a:pt x="935" y="1788"/>
                    </a:lnTo>
                    <a:lnTo>
                      <a:pt x="938" y="1828"/>
                    </a:lnTo>
                    <a:lnTo>
                      <a:pt x="943" y="1870"/>
                    </a:lnTo>
                    <a:lnTo>
                      <a:pt x="950" y="1910"/>
                    </a:lnTo>
                    <a:lnTo>
                      <a:pt x="960" y="1948"/>
                    </a:lnTo>
                    <a:lnTo>
                      <a:pt x="970" y="1987"/>
                    </a:lnTo>
                    <a:lnTo>
                      <a:pt x="983" y="2025"/>
                    </a:lnTo>
                    <a:lnTo>
                      <a:pt x="998" y="2062"/>
                    </a:lnTo>
                    <a:lnTo>
                      <a:pt x="1014" y="2098"/>
                    </a:lnTo>
                    <a:lnTo>
                      <a:pt x="1032" y="2133"/>
                    </a:lnTo>
                    <a:lnTo>
                      <a:pt x="1052" y="2167"/>
                    </a:lnTo>
                    <a:lnTo>
                      <a:pt x="1072" y="2201"/>
                    </a:lnTo>
                    <a:lnTo>
                      <a:pt x="1095" y="2231"/>
                    </a:lnTo>
                    <a:lnTo>
                      <a:pt x="1120" y="2262"/>
                    </a:lnTo>
                    <a:lnTo>
                      <a:pt x="1144" y="2291"/>
                    </a:lnTo>
                    <a:lnTo>
                      <a:pt x="1172" y="2321"/>
                    </a:lnTo>
                    <a:lnTo>
                      <a:pt x="1200" y="2347"/>
                    </a:lnTo>
                    <a:lnTo>
                      <a:pt x="1229" y="2373"/>
                    </a:lnTo>
                    <a:lnTo>
                      <a:pt x="1260" y="2398"/>
                    </a:lnTo>
                    <a:lnTo>
                      <a:pt x="1292" y="2419"/>
                    </a:lnTo>
                    <a:lnTo>
                      <a:pt x="1326" y="2441"/>
                    </a:lnTo>
                    <a:lnTo>
                      <a:pt x="1360" y="2461"/>
                    </a:lnTo>
                    <a:lnTo>
                      <a:pt x="1393" y="2478"/>
                    </a:lnTo>
                    <a:lnTo>
                      <a:pt x="1430" y="2494"/>
                    </a:lnTo>
                    <a:lnTo>
                      <a:pt x="1467" y="2510"/>
                    </a:lnTo>
                    <a:lnTo>
                      <a:pt x="1504" y="2522"/>
                    </a:lnTo>
                    <a:lnTo>
                      <a:pt x="1543" y="2533"/>
                    </a:lnTo>
                    <a:lnTo>
                      <a:pt x="1583" y="2542"/>
                    </a:lnTo>
                    <a:lnTo>
                      <a:pt x="1623" y="2550"/>
                    </a:lnTo>
                    <a:lnTo>
                      <a:pt x="1663" y="2554"/>
                    </a:lnTo>
                    <a:lnTo>
                      <a:pt x="1704" y="2558"/>
                    </a:lnTo>
                    <a:lnTo>
                      <a:pt x="1746" y="2559"/>
                    </a:lnTo>
                    <a:lnTo>
                      <a:pt x="1746" y="3493"/>
                    </a:lnTo>
                    <a:close/>
                  </a:path>
                </a:pathLst>
              </a:custGeom>
              <a:solidFill>
                <a:schemeClr val="tx1">
                  <a:lumMod val="65000"/>
                  <a:lumOff val="3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801" dirty="0"/>
              </a:p>
            </p:txBody>
          </p:sp>
          <p:sp>
            <p:nvSpPr>
              <p:cNvPr id="16" name="Freeform 27">
                <a:extLst>
                  <a:ext uri="{FF2B5EF4-FFF2-40B4-BE49-F238E27FC236}">
                    <a16:creationId xmlns:a16="http://schemas.microsoft.com/office/drawing/2014/main" id="{FE4C56CF-A26E-45E4-AD2F-C6A02C770127}"/>
                  </a:ext>
                </a:extLst>
              </p:cNvPr>
              <p:cNvSpPr>
                <a:spLocks/>
              </p:cNvSpPr>
              <p:nvPr/>
            </p:nvSpPr>
            <p:spPr bwMode="auto">
              <a:xfrm>
                <a:off x="623237" y="3378423"/>
                <a:ext cx="902350" cy="1806113"/>
              </a:xfrm>
              <a:custGeom>
                <a:avLst/>
                <a:gdLst/>
                <a:ahLst/>
                <a:cxnLst>
                  <a:cxn ang="0">
                    <a:pos x="1278" y="2558"/>
                  </a:cxn>
                  <a:cxn ang="0">
                    <a:pos x="1147" y="2552"/>
                  </a:cxn>
                  <a:cxn ang="0">
                    <a:pos x="1021" y="2532"/>
                  </a:cxn>
                  <a:cxn ang="0">
                    <a:pos x="898" y="2501"/>
                  </a:cxn>
                  <a:cxn ang="0">
                    <a:pos x="781" y="2458"/>
                  </a:cxn>
                  <a:cxn ang="0">
                    <a:pos x="669" y="2404"/>
                  </a:cxn>
                  <a:cxn ang="0">
                    <a:pos x="562" y="2340"/>
                  </a:cxn>
                  <a:cxn ang="0">
                    <a:pos x="464" y="2266"/>
                  </a:cxn>
                  <a:cxn ang="0">
                    <a:pos x="373" y="2184"/>
                  </a:cxn>
                  <a:cxn ang="0">
                    <a:pos x="290" y="2092"/>
                  </a:cxn>
                  <a:cxn ang="0">
                    <a:pos x="218" y="1994"/>
                  </a:cxn>
                  <a:cxn ang="0">
                    <a:pos x="153" y="1889"/>
                  </a:cxn>
                  <a:cxn ang="0">
                    <a:pos x="99" y="1777"/>
                  </a:cxn>
                  <a:cxn ang="0">
                    <a:pos x="56" y="1660"/>
                  </a:cxn>
                  <a:cxn ang="0">
                    <a:pos x="24" y="1537"/>
                  </a:cxn>
                  <a:cxn ang="0">
                    <a:pos x="6" y="1409"/>
                  </a:cxn>
                  <a:cxn ang="0">
                    <a:pos x="0" y="1278"/>
                  </a:cxn>
                  <a:cxn ang="0">
                    <a:pos x="1" y="1214"/>
                  </a:cxn>
                  <a:cxn ang="0">
                    <a:pos x="13" y="1085"/>
                  </a:cxn>
                  <a:cxn ang="0">
                    <a:pos x="40" y="958"/>
                  </a:cxn>
                  <a:cxn ang="0">
                    <a:pos x="76" y="838"/>
                  </a:cxn>
                  <a:cxn ang="0">
                    <a:pos x="126" y="725"/>
                  </a:cxn>
                  <a:cxn ang="0">
                    <a:pos x="184" y="615"/>
                  </a:cxn>
                  <a:cxn ang="0">
                    <a:pos x="253" y="514"/>
                  </a:cxn>
                  <a:cxn ang="0">
                    <a:pos x="332" y="419"/>
                  </a:cxn>
                  <a:cxn ang="0">
                    <a:pos x="418" y="332"/>
                  </a:cxn>
                  <a:cxn ang="0">
                    <a:pos x="513" y="254"/>
                  </a:cxn>
                  <a:cxn ang="0">
                    <a:pos x="615" y="185"/>
                  </a:cxn>
                  <a:cxn ang="0">
                    <a:pos x="724" y="126"/>
                  </a:cxn>
                  <a:cxn ang="0">
                    <a:pos x="838" y="77"/>
                  </a:cxn>
                  <a:cxn ang="0">
                    <a:pos x="958" y="40"/>
                  </a:cxn>
                  <a:cxn ang="0">
                    <a:pos x="1084" y="14"/>
                  </a:cxn>
                  <a:cxn ang="0">
                    <a:pos x="1211" y="2"/>
                  </a:cxn>
                </a:cxnLst>
                <a:rect l="0" t="0" r="r" b="b"/>
                <a:pathLst>
                  <a:path w="1278" h="2558">
                    <a:moveTo>
                      <a:pt x="1278" y="2558"/>
                    </a:moveTo>
                    <a:lnTo>
                      <a:pt x="1278" y="2558"/>
                    </a:lnTo>
                    <a:lnTo>
                      <a:pt x="1211" y="2557"/>
                    </a:lnTo>
                    <a:lnTo>
                      <a:pt x="1147" y="2552"/>
                    </a:lnTo>
                    <a:lnTo>
                      <a:pt x="1084" y="2544"/>
                    </a:lnTo>
                    <a:lnTo>
                      <a:pt x="1021" y="2532"/>
                    </a:lnTo>
                    <a:lnTo>
                      <a:pt x="958" y="2518"/>
                    </a:lnTo>
                    <a:lnTo>
                      <a:pt x="898" y="2501"/>
                    </a:lnTo>
                    <a:lnTo>
                      <a:pt x="838" y="2481"/>
                    </a:lnTo>
                    <a:lnTo>
                      <a:pt x="781" y="2458"/>
                    </a:lnTo>
                    <a:lnTo>
                      <a:pt x="724" y="2432"/>
                    </a:lnTo>
                    <a:lnTo>
                      <a:pt x="669" y="2404"/>
                    </a:lnTo>
                    <a:lnTo>
                      <a:pt x="615" y="2374"/>
                    </a:lnTo>
                    <a:lnTo>
                      <a:pt x="562" y="2340"/>
                    </a:lnTo>
                    <a:lnTo>
                      <a:pt x="513" y="2304"/>
                    </a:lnTo>
                    <a:lnTo>
                      <a:pt x="464" y="2266"/>
                    </a:lnTo>
                    <a:lnTo>
                      <a:pt x="418" y="2226"/>
                    </a:lnTo>
                    <a:lnTo>
                      <a:pt x="373" y="2184"/>
                    </a:lnTo>
                    <a:lnTo>
                      <a:pt x="332" y="2140"/>
                    </a:lnTo>
                    <a:lnTo>
                      <a:pt x="290" y="2092"/>
                    </a:lnTo>
                    <a:lnTo>
                      <a:pt x="253" y="2044"/>
                    </a:lnTo>
                    <a:lnTo>
                      <a:pt x="218" y="1994"/>
                    </a:lnTo>
                    <a:lnTo>
                      <a:pt x="184" y="1943"/>
                    </a:lnTo>
                    <a:lnTo>
                      <a:pt x="153" y="1889"/>
                    </a:lnTo>
                    <a:lnTo>
                      <a:pt x="126" y="1834"/>
                    </a:lnTo>
                    <a:lnTo>
                      <a:pt x="99" y="1777"/>
                    </a:lnTo>
                    <a:lnTo>
                      <a:pt x="76" y="1718"/>
                    </a:lnTo>
                    <a:lnTo>
                      <a:pt x="56" y="1660"/>
                    </a:lnTo>
                    <a:lnTo>
                      <a:pt x="40" y="1598"/>
                    </a:lnTo>
                    <a:lnTo>
                      <a:pt x="24" y="1537"/>
                    </a:lnTo>
                    <a:lnTo>
                      <a:pt x="13" y="1474"/>
                    </a:lnTo>
                    <a:lnTo>
                      <a:pt x="6" y="1409"/>
                    </a:lnTo>
                    <a:lnTo>
                      <a:pt x="1" y="1345"/>
                    </a:lnTo>
                    <a:lnTo>
                      <a:pt x="0" y="1278"/>
                    </a:lnTo>
                    <a:lnTo>
                      <a:pt x="0" y="1278"/>
                    </a:lnTo>
                    <a:lnTo>
                      <a:pt x="1" y="1214"/>
                    </a:lnTo>
                    <a:lnTo>
                      <a:pt x="6" y="1148"/>
                    </a:lnTo>
                    <a:lnTo>
                      <a:pt x="13" y="1085"/>
                    </a:lnTo>
                    <a:lnTo>
                      <a:pt x="24" y="1022"/>
                    </a:lnTo>
                    <a:lnTo>
                      <a:pt x="40" y="958"/>
                    </a:lnTo>
                    <a:lnTo>
                      <a:pt x="56" y="898"/>
                    </a:lnTo>
                    <a:lnTo>
                      <a:pt x="76" y="838"/>
                    </a:lnTo>
                    <a:lnTo>
                      <a:pt x="99" y="782"/>
                    </a:lnTo>
                    <a:lnTo>
                      <a:pt x="126" y="725"/>
                    </a:lnTo>
                    <a:lnTo>
                      <a:pt x="153" y="669"/>
                    </a:lnTo>
                    <a:lnTo>
                      <a:pt x="184" y="615"/>
                    </a:lnTo>
                    <a:lnTo>
                      <a:pt x="218" y="563"/>
                    </a:lnTo>
                    <a:lnTo>
                      <a:pt x="253" y="514"/>
                    </a:lnTo>
                    <a:lnTo>
                      <a:pt x="290" y="465"/>
                    </a:lnTo>
                    <a:lnTo>
                      <a:pt x="332" y="419"/>
                    </a:lnTo>
                    <a:lnTo>
                      <a:pt x="373" y="374"/>
                    </a:lnTo>
                    <a:lnTo>
                      <a:pt x="418" y="332"/>
                    </a:lnTo>
                    <a:lnTo>
                      <a:pt x="464" y="292"/>
                    </a:lnTo>
                    <a:lnTo>
                      <a:pt x="513" y="254"/>
                    </a:lnTo>
                    <a:lnTo>
                      <a:pt x="562" y="219"/>
                    </a:lnTo>
                    <a:lnTo>
                      <a:pt x="615" y="185"/>
                    </a:lnTo>
                    <a:lnTo>
                      <a:pt x="669" y="154"/>
                    </a:lnTo>
                    <a:lnTo>
                      <a:pt x="724" y="126"/>
                    </a:lnTo>
                    <a:lnTo>
                      <a:pt x="781" y="100"/>
                    </a:lnTo>
                    <a:lnTo>
                      <a:pt x="838" y="77"/>
                    </a:lnTo>
                    <a:lnTo>
                      <a:pt x="898" y="57"/>
                    </a:lnTo>
                    <a:lnTo>
                      <a:pt x="958" y="40"/>
                    </a:lnTo>
                    <a:lnTo>
                      <a:pt x="1021" y="26"/>
                    </a:lnTo>
                    <a:lnTo>
                      <a:pt x="1084" y="14"/>
                    </a:lnTo>
                    <a:lnTo>
                      <a:pt x="1147" y="6"/>
                    </a:lnTo>
                    <a:lnTo>
                      <a:pt x="1211" y="2"/>
                    </a:lnTo>
                    <a:lnTo>
                      <a:pt x="1278" y="0"/>
                    </a:lnTo>
                  </a:path>
                </a:pathLst>
              </a:custGeom>
              <a:noFill/>
              <a:ln w="12700" cap="flat" cmpd="sng" algn="ctr">
                <a:solidFill>
                  <a:schemeClr val="accent4"/>
                </a:solidFill>
                <a:prstDash val="lgDash"/>
                <a:round/>
                <a:headEnd type="none" w="med" len="med"/>
                <a:tailEnd type="none" w="med" len="med"/>
              </a:ln>
            </p:spPr>
            <p:txBody>
              <a:bodyPr vert="horz" wrap="square" lIns="91440" tIns="45720" rIns="91440" bIns="45720" numCol="1" anchor="t" anchorCtr="0" compatLnSpc="1">
                <a:prstTxWarp prst="textNoShape">
                  <a:avLst/>
                </a:prstTxWarp>
              </a:bodyPr>
              <a:lstStyle/>
              <a:p>
                <a:endParaRPr lang="en-US" sz="1801" dirty="0"/>
              </a:p>
            </p:txBody>
          </p:sp>
        </p:grpSp>
        <p:grpSp>
          <p:nvGrpSpPr>
            <p:cNvPr id="12" name="Group 13">
              <a:extLst>
                <a:ext uri="{FF2B5EF4-FFF2-40B4-BE49-F238E27FC236}">
                  <a16:creationId xmlns:a16="http://schemas.microsoft.com/office/drawing/2014/main" id="{73372373-127F-4667-8D74-51A76A996447}"/>
                </a:ext>
              </a:extLst>
            </p:cNvPr>
            <p:cNvGrpSpPr/>
            <p:nvPr/>
          </p:nvGrpSpPr>
          <p:grpSpPr>
            <a:xfrm rot="16200000">
              <a:off x="11462902" y="2515041"/>
              <a:ext cx="1232788" cy="2466989"/>
              <a:chOff x="292799" y="3047985"/>
              <a:chExt cx="1232788" cy="2466989"/>
            </a:xfrm>
          </p:grpSpPr>
          <p:sp>
            <p:nvSpPr>
              <p:cNvPr id="13" name="Freeform 5">
                <a:extLst>
                  <a:ext uri="{FF2B5EF4-FFF2-40B4-BE49-F238E27FC236}">
                    <a16:creationId xmlns:a16="http://schemas.microsoft.com/office/drawing/2014/main" id="{0FBC8564-CAE3-436E-B228-B1A53CE33EF6}"/>
                  </a:ext>
                </a:extLst>
              </p:cNvPr>
              <p:cNvSpPr>
                <a:spLocks/>
              </p:cNvSpPr>
              <p:nvPr/>
            </p:nvSpPr>
            <p:spPr bwMode="auto">
              <a:xfrm>
                <a:off x="292799" y="3047985"/>
                <a:ext cx="1232788" cy="2466989"/>
              </a:xfrm>
              <a:custGeom>
                <a:avLst/>
                <a:gdLst/>
                <a:ahLst/>
                <a:cxnLst>
                  <a:cxn ang="0">
                    <a:pos x="1656" y="3490"/>
                  </a:cxn>
                  <a:cxn ang="0">
                    <a:pos x="1481" y="3471"/>
                  </a:cxn>
                  <a:cxn ang="0">
                    <a:pos x="1310" y="3437"/>
                  </a:cxn>
                  <a:cxn ang="0">
                    <a:pos x="1146" y="3387"/>
                  </a:cxn>
                  <a:cxn ang="0">
                    <a:pos x="990" y="3319"/>
                  </a:cxn>
                  <a:cxn ang="0">
                    <a:pos x="841" y="3239"/>
                  </a:cxn>
                  <a:cxn ang="0">
                    <a:pos x="703" y="3145"/>
                  </a:cxn>
                  <a:cxn ang="0">
                    <a:pos x="572" y="3037"/>
                  </a:cxn>
                  <a:cxn ang="0">
                    <a:pos x="454" y="2919"/>
                  </a:cxn>
                  <a:cxn ang="0">
                    <a:pos x="348" y="2790"/>
                  </a:cxn>
                  <a:cxn ang="0">
                    <a:pos x="254" y="2651"/>
                  </a:cxn>
                  <a:cxn ang="0">
                    <a:pos x="172" y="2502"/>
                  </a:cxn>
                  <a:cxn ang="0">
                    <a:pos x="106" y="2345"/>
                  </a:cxn>
                  <a:cxn ang="0">
                    <a:pos x="55" y="2182"/>
                  </a:cxn>
                  <a:cxn ang="0">
                    <a:pos x="20" y="2012"/>
                  </a:cxn>
                  <a:cxn ang="0">
                    <a:pos x="3" y="1836"/>
                  </a:cxn>
                  <a:cxn ang="0">
                    <a:pos x="0" y="1701"/>
                  </a:cxn>
                  <a:cxn ang="0">
                    <a:pos x="14" y="1524"/>
                  </a:cxn>
                  <a:cxn ang="0">
                    <a:pos x="45" y="1352"/>
                  </a:cxn>
                  <a:cxn ang="0">
                    <a:pos x="92" y="1187"/>
                  </a:cxn>
                  <a:cxn ang="0">
                    <a:pos x="155" y="1029"/>
                  </a:cxn>
                  <a:cxn ang="0">
                    <a:pos x="232" y="878"/>
                  </a:cxn>
                  <a:cxn ang="0">
                    <a:pos x="323" y="736"/>
                  </a:cxn>
                  <a:cxn ang="0">
                    <a:pos x="426" y="604"/>
                  </a:cxn>
                  <a:cxn ang="0">
                    <a:pos x="541" y="483"/>
                  </a:cxn>
                  <a:cxn ang="0">
                    <a:pos x="669" y="373"/>
                  </a:cxn>
                  <a:cxn ang="0">
                    <a:pos x="806" y="275"/>
                  </a:cxn>
                  <a:cxn ang="0">
                    <a:pos x="952" y="192"/>
                  </a:cxn>
                  <a:cxn ang="0">
                    <a:pos x="1106" y="121"/>
                  </a:cxn>
                  <a:cxn ang="0">
                    <a:pos x="1269" y="66"/>
                  </a:cxn>
                  <a:cxn ang="0">
                    <a:pos x="1438" y="27"/>
                  </a:cxn>
                  <a:cxn ang="0">
                    <a:pos x="1612" y="4"/>
                  </a:cxn>
                  <a:cxn ang="0">
                    <a:pos x="1746" y="933"/>
                  </a:cxn>
                  <a:cxn ang="0">
                    <a:pos x="1623" y="942"/>
                  </a:cxn>
                  <a:cxn ang="0">
                    <a:pos x="1467" y="982"/>
                  </a:cxn>
                  <a:cxn ang="0">
                    <a:pos x="1326" y="1052"/>
                  </a:cxn>
                  <a:cxn ang="0">
                    <a:pos x="1200" y="1144"/>
                  </a:cxn>
                  <a:cxn ang="0">
                    <a:pos x="1095" y="1259"/>
                  </a:cxn>
                  <a:cxn ang="0">
                    <a:pos x="1014" y="1395"/>
                  </a:cxn>
                  <a:cxn ang="0">
                    <a:pos x="960" y="1544"/>
                  </a:cxn>
                  <a:cxn ang="0">
                    <a:pos x="935" y="1704"/>
                  </a:cxn>
                  <a:cxn ang="0">
                    <a:pos x="938" y="1828"/>
                  </a:cxn>
                  <a:cxn ang="0">
                    <a:pos x="970" y="1987"/>
                  </a:cxn>
                  <a:cxn ang="0">
                    <a:pos x="1032" y="2133"/>
                  </a:cxn>
                  <a:cxn ang="0">
                    <a:pos x="1120" y="2262"/>
                  </a:cxn>
                  <a:cxn ang="0">
                    <a:pos x="1229" y="2373"/>
                  </a:cxn>
                  <a:cxn ang="0">
                    <a:pos x="1360" y="2461"/>
                  </a:cxn>
                  <a:cxn ang="0">
                    <a:pos x="1504" y="2522"/>
                  </a:cxn>
                  <a:cxn ang="0">
                    <a:pos x="1663" y="2554"/>
                  </a:cxn>
                </a:cxnLst>
                <a:rect l="0" t="0" r="r" b="b"/>
                <a:pathLst>
                  <a:path w="1746" h="3493">
                    <a:moveTo>
                      <a:pt x="1746" y="3493"/>
                    </a:moveTo>
                    <a:lnTo>
                      <a:pt x="1746" y="3493"/>
                    </a:lnTo>
                    <a:lnTo>
                      <a:pt x="1701" y="3491"/>
                    </a:lnTo>
                    <a:lnTo>
                      <a:pt x="1656" y="3490"/>
                    </a:lnTo>
                    <a:lnTo>
                      <a:pt x="1612" y="3487"/>
                    </a:lnTo>
                    <a:lnTo>
                      <a:pt x="1567" y="3484"/>
                    </a:lnTo>
                    <a:lnTo>
                      <a:pt x="1524" y="3477"/>
                    </a:lnTo>
                    <a:lnTo>
                      <a:pt x="1481" y="3471"/>
                    </a:lnTo>
                    <a:lnTo>
                      <a:pt x="1438" y="3465"/>
                    </a:lnTo>
                    <a:lnTo>
                      <a:pt x="1395" y="3456"/>
                    </a:lnTo>
                    <a:lnTo>
                      <a:pt x="1352" y="3447"/>
                    </a:lnTo>
                    <a:lnTo>
                      <a:pt x="1310" y="3437"/>
                    </a:lnTo>
                    <a:lnTo>
                      <a:pt x="1269" y="3425"/>
                    </a:lnTo>
                    <a:lnTo>
                      <a:pt x="1227" y="3413"/>
                    </a:lnTo>
                    <a:lnTo>
                      <a:pt x="1187" y="3400"/>
                    </a:lnTo>
                    <a:lnTo>
                      <a:pt x="1146" y="3387"/>
                    </a:lnTo>
                    <a:lnTo>
                      <a:pt x="1106" y="3371"/>
                    </a:lnTo>
                    <a:lnTo>
                      <a:pt x="1067" y="3354"/>
                    </a:lnTo>
                    <a:lnTo>
                      <a:pt x="1029" y="3337"/>
                    </a:lnTo>
                    <a:lnTo>
                      <a:pt x="990" y="3319"/>
                    </a:lnTo>
                    <a:lnTo>
                      <a:pt x="952" y="3301"/>
                    </a:lnTo>
                    <a:lnTo>
                      <a:pt x="915" y="3281"/>
                    </a:lnTo>
                    <a:lnTo>
                      <a:pt x="878" y="3261"/>
                    </a:lnTo>
                    <a:lnTo>
                      <a:pt x="841" y="3239"/>
                    </a:lnTo>
                    <a:lnTo>
                      <a:pt x="806" y="3217"/>
                    </a:lnTo>
                    <a:lnTo>
                      <a:pt x="771" y="3193"/>
                    </a:lnTo>
                    <a:lnTo>
                      <a:pt x="737" y="3170"/>
                    </a:lnTo>
                    <a:lnTo>
                      <a:pt x="703" y="3145"/>
                    </a:lnTo>
                    <a:lnTo>
                      <a:pt x="669" y="3119"/>
                    </a:lnTo>
                    <a:lnTo>
                      <a:pt x="637" y="3093"/>
                    </a:lnTo>
                    <a:lnTo>
                      <a:pt x="604" y="3065"/>
                    </a:lnTo>
                    <a:lnTo>
                      <a:pt x="572" y="3037"/>
                    </a:lnTo>
                    <a:lnTo>
                      <a:pt x="541" y="3010"/>
                    </a:lnTo>
                    <a:lnTo>
                      <a:pt x="512" y="2981"/>
                    </a:lnTo>
                    <a:lnTo>
                      <a:pt x="483" y="2950"/>
                    </a:lnTo>
                    <a:lnTo>
                      <a:pt x="454" y="2919"/>
                    </a:lnTo>
                    <a:lnTo>
                      <a:pt x="426" y="2888"/>
                    </a:lnTo>
                    <a:lnTo>
                      <a:pt x="400" y="2856"/>
                    </a:lnTo>
                    <a:lnTo>
                      <a:pt x="374" y="2824"/>
                    </a:lnTo>
                    <a:lnTo>
                      <a:pt x="348" y="2790"/>
                    </a:lnTo>
                    <a:lnTo>
                      <a:pt x="323" y="2756"/>
                    </a:lnTo>
                    <a:lnTo>
                      <a:pt x="298" y="2722"/>
                    </a:lnTo>
                    <a:lnTo>
                      <a:pt x="275" y="2687"/>
                    </a:lnTo>
                    <a:lnTo>
                      <a:pt x="254" y="2651"/>
                    </a:lnTo>
                    <a:lnTo>
                      <a:pt x="232" y="2614"/>
                    </a:lnTo>
                    <a:lnTo>
                      <a:pt x="211" y="2578"/>
                    </a:lnTo>
                    <a:lnTo>
                      <a:pt x="191" y="2541"/>
                    </a:lnTo>
                    <a:lnTo>
                      <a:pt x="172" y="2502"/>
                    </a:lnTo>
                    <a:lnTo>
                      <a:pt x="155" y="2464"/>
                    </a:lnTo>
                    <a:lnTo>
                      <a:pt x="137" y="2425"/>
                    </a:lnTo>
                    <a:lnTo>
                      <a:pt x="121" y="2385"/>
                    </a:lnTo>
                    <a:lnTo>
                      <a:pt x="106" y="2345"/>
                    </a:lnTo>
                    <a:lnTo>
                      <a:pt x="92" y="2305"/>
                    </a:lnTo>
                    <a:lnTo>
                      <a:pt x="78" y="2265"/>
                    </a:lnTo>
                    <a:lnTo>
                      <a:pt x="66" y="2224"/>
                    </a:lnTo>
                    <a:lnTo>
                      <a:pt x="55" y="2182"/>
                    </a:lnTo>
                    <a:lnTo>
                      <a:pt x="45" y="2139"/>
                    </a:lnTo>
                    <a:lnTo>
                      <a:pt x="35" y="2098"/>
                    </a:lnTo>
                    <a:lnTo>
                      <a:pt x="28" y="2055"/>
                    </a:lnTo>
                    <a:lnTo>
                      <a:pt x="20" y="2012"/>
                    </a:lnTo>
                    <a:lnTo>
                      <a:pt x="14" y="1968"/>
                    </a:lnTo>
                    <a:lnTo>
                      <a:pt x="9" y="1924"/>
                    </a:lnTo>
                    <a:lnTo>
                      <a:pt x="5" y="1881"/>
                    </a:lnTo>
                    <a:lnTo>
                      <a:pt x="3" y="1836"/>
                    </a:lnTo>
                    <a:lnTo>
                      <a:pt x="0" y="1792"/>
                    </a:lnTo>
                    <a:lnTo>
                      <a:pt x="0" y="1745"/>
                    </a:lnTo>
                    <a:lnTo>
                      <a:pt x="0" y="1745"/>
                    </a:lnTo>
                    <a:lnTo>
                      <a:pt x="0" y="1701"/>
                    </a:lnTo>
                    <a:lnTo>
                      <a:pt x="3" y="1656"/>
                    </a:lnTo>
                    <a:lnTo>
                      <a:pt x="5" y="1612"/>
                    </a:lnTo>
                    <a:lnTo>
                      <a:pt x="9" y="1567"/>
                    </a:lnTo>
                    <a:lnTo>
                      <a:pt x="14" y="1524"/>
                    </a:lnTo>
                    <a:lnTo>
                      <a:pt x="20" y="1481"/>
                    </a:lnTo>
                    <a:lnTo>
                      <a:pt x="28" y="1438"/>
                    </a:lnTo>
                    <a:lnTo>
                      <a:pt x="35" y="1395"/>
                    </a:lnTo>
                    <a:lnTo>
                      <a:pt x="45" y="1352"/>
                    </a:lnTo>
                    <a:lnTo>
                      <a:pt x="55" y="1310"/>
                    </a:lnTo>
                    <a:lnTo>
                      <a:pt x="66" y="1269"/>
                    </a:lnTo>
                    <a:lnTo>
                      <a:pt x="78" y="1227"/>
                    </a:lnTo>
                    <a:lnTo>
                      <a:pt x="92" y="1187"/>
                    </a:lnTo>
                    <a:lnTo>
                      <a:pt x="106" y="1146"/>
                    </a:lnTo>
                    <a:lnTo>
                      <a:pt x="121" y="1107"/>
                    </a:lnTo>
                    <a:lnTo>
                      <a:pt x="137" y="1067"/>
                    </a:lnTo>
                    <a:lnTo>
                      <a:pt x="155" y="1029"/>
                    </a:lnTo>
                    <a:lnTo>
                      <a:pt x="172" y="990"/>
                    </a:lnTo>
                    <a:lnTo>
                      <a:pt x="191" y="952"/>
                    </a:lnTo>
                    <a:lnTo>
                      <a:pt x="211" y="915"/>
                    </a:lnTo>
                    <a:lnTo>
                      <a:pt x="232" y="878"/>
                    </a:lnTo>
                    <a:lnTo>
                      <a:pt x="254" y="841"/>
                    </a:lnTo>
                    <a:lnTo>
                      <a:pt x="275" y="806"/>
                    </a:lnTo>
                    <a:lnTo>
                      <a:pt x="298" y="770"/>
                    </a:lnTo>
                    <a:lnTo>
                      <a:pt x="323" y="736"/>
                    </a:lnTo>
                    <a:lnTo>
                      <a:pt x="348" y="703"/>
                    </a:lnTo>
                    <a:lnTo>
                      <a:pt x="374" y="669"/>
                    </a:lnTo>
                    <a:lnTo>
                      <a:pt x="400" y="636"/>
                    </a:lnTo>
                    <a:lnTo>
                      <a:pt x="426" y="604"/>
                    </a:lnTo>
                    <a:lnTo>
                      <a:pt x="454" y="572"/>
                    </a:lnTo>
                    <a:lnTo>
                      <a:pt x="483" y="543"/>
                    </a:lnTo>
                    <a:lnTo>
                      <a:pt x="512" y="512"/>
                    </a:lnTo>
                    <a:lnTo>
                      <a:pt x="541" y="483"/>
                    </a:lnTo>
                    <a:lnTo>
                      <a:pt x="572" y="453"/>
                    </a:lnTo>
                    <a:lnTo>
                      <a:pt x="604" y="426"/>
                    </a:lnTo>
                    <a:lnTo>
                      <a:pt x="637" y="399"/>
                    </a:lnTo>
                    <a:lnTo>
                      <a:pt x="669" y="373"/>
                    </a:lnTo>
                    <a:lnTo>
                      <a:pt x="703" y="347"/>
                    </a:lnTo>
                    <a:lnTo>
                      <a:pt x="737" y="323"/>
                    </a:lnTo>
                    <a:lnTo>
                      <a:pt x="771" y="298"/>
                    </a:lnTo>
                    <a:lnTo>
                      <a:pt x="806" y="275"/>
                    </a:lnTo>
                    <a:lnTo>
                      <a:pt x="841" y="253"/>
                    </a:lnTo>
                    <a:lnTo>
                      <a:pt x="878" y="232"/>
                    </a:lnTo>
                    <a:lnTo>
                      <a:pt x="915" y="210"/>
                    </a:lnTo>
                    <a:lnTo>
                      <a:pt x="952" y="192"/>
                    </a:lnTo>
                    <a:lnTo>
                      <a:pt x="990" y="172"/>
                    </a:lnTo>
                    <a:lnTo>
                      <a:pt x="1029" y="155"/>
                    </a:lnTo>
                    <a:lnTo>
                      <a:pt x="1067" y="136"/>
                    </a:lnTo>
                    <a:lnTo>
                      <a:pt x="1106" y="121"/>
                    </a:lnTo>
                    <a:lnTo>
                      <a:pt x="1146" y="106"/>
                    </a:lnTo>
                    <a:lnTo>
                      <a:pt x="1187" y="92"/>
                    </a:lnTo>
                    <a:lnTo>
                      <a:pt x="1227" y="78"/>
                    </a:lnTo>
                    <a:lnTo>
                      <a:pt x="1269" y="66"/>
                    </a:lnTo>
                    <a:lnTo>
                      <a:pt x="1310" y="55"/>
                    </a:lnTo>
                    <a:lnTo>
                      <a:pt x="1352" y="44"/>
                    </a:lnTo>
                    <a:lnTo>
                      <a:pt x="1395" y="35"/>
                    </a:lnTo>
                    <a:lnTo>
                      <a:pt x="1438" y="27"/>
                    </a:lnTo>
                    <a:lnTo>
                      <a:pt x="1481" y="20"/>
                    </a:lnTo>
                    <a:lnTo>
                      <a:pt x="1524" y="13"/>
                    </a:lnTo>
                    <a:lnTo>
                      <a:pt x="1567" y="9"/>
                    </a:lnTo>
                    <a:lnTo>
                      <a:pt x="1612" y="4"/>
                    </a:lnTo>
                    <a:lnTo>
                      <a:pt x="1656" y="3"/>
                    </a:lnTo>
                    <a:lnTo>
                      <a:pt x="1701" y="1"/>
                    </a:lnTo>
                    <a:lnTo>
                      <a:pt x="1746" y="0"/>
                    </a:lnTo>
                    <a:lnTo>
                      <a:pt x="1746" y="933"/>
                    </a:lnTo>
                    <a:lnTo>
                      <a:pt x="1746" y="933"/>
                    </a:lnTo>
                    <a:lnTo>
                      <a:pt x="1704" y="935"/>
                    </a:lnTo>
                    <a:lnTo>
                      <a:pt x="1663" y="938"/>
                    </a:lnTo>
                    <a:lnTo>
                      <a:pt x="1623" y="942"/>
                    </a:lnTo>
                    <a:lnTo>
                      <a:pt x="1583" y="950"/>
                    </a:lnTo>
                    <a:lnTo>
                      <a:pt x="1543" y="959"/>
                    </a:lnTo>
                    <a:lnTo>
                      <a:pt x="1504" y="970"/>
                    </a:lnTo>
                    <a:lnTo>
                      <a:pt x="1467" y="982"/>
                    </a:lnTo>
                    <a:lnTo>
                      <a:pt x="1430" y="998"/>
                    </a:lnTo>
                    <a:lnTo>
                      <a:pt x="1393" y="1013"/>
                    </a:lnTo>
                    <a:lnTo>
                      <a:pt x="1360" y="1032"/>
                    </a:lnTo>
                    <a:lnTo>
                      <a:pt x="1326" y="1052"/>
                    </a:lnTo>
                    <a:lnTo>
                      <a:pt x="1292" y="1072"/>
                    </a:lnTo>
                    <a:lnTo>
                      <a:pt x="1260" y="1095"/>
                    </a:lnTo>
                    <a:lnTo>
                      <a:pt x="1229" y="1119"/>
                    </a:lnTo>
                    <a:lnTo>
                      <a:pt x="1200" y="1144"/>
                    </a:lnTo>
                    <a:lnTo>
                      <a:pt x="1172" y="1172"/>
                    </a:lnTo>
                    <a:lnTo>
                      <a:pt x="1144" y="1199"/>
                    </a:lnTo>
                    <a:lnTo>
                      <a:pt x="1120" y="1230"/>
                    </a:lnTo>
                    <a:lnTo>
                      <a:pt x="1095" y="1259"/>
                    </a:lnTo>
                    <a:lnTo>
                      <a:pt x="1072" y="1292"/>
                    </a:lnTo>
                    <a:lnTo>
                      <a:pt x="1052" y="1325"/>
                    </a:lnTo>
                    <a:lnTo>
                      <a:pt x="1032" y="1359"/>
                    </a:lnTo>
                    <a:lnTo>
                      <a:pt x="1014" y="1395"/>
                    </a:lnTo>
                    <a:lnTo>
                      <a:pt x="998" y="1430"/>
                    </a:lnTo>
                    <a:lnTo>
                      <a:pt x="983" y="1467"/>
                    </a:lnTo>
                    <a:lnTo>
                      <a:pt x="970" y="1504"/>
                    </a:lnTo>
                    <a:lnTo>
                      <a:pt x="960" y="1544"/>
                    </a:lnTo>
                    <a:lnTo>
                      <a:pt x="950" y="1582"/>
                    </a:lnTo>
                    <a:lnTo>
                      <a:pt x="943" y="1622"/>
                    </a:lnTo>
                    <a:lnTo>
                      <a:pt x="938" y="1662"/>
                    </a:lnTo>
                    <a:lnTo>
                      <a:pt x="935" y="1704"/>
                    </a:lnTo>
                    <a:lnTo>
                      <a:pt x="934" y="1745"/>
                    </a:lnTo>
                    <a:lnTo>
                      <a:pt x="934" y="1745"/>
                    </a:lnTo>
                    <a:lnTo>
                      <a:pt x="935" y="1788"/>
                    </a:lnTo>
                    <a:lnTo>
                      <a:pt x="938" y="1828"/>
                    </a:lnTo>
                    <a:lnTo>
                      <a:pt x="943" y="1870"/>
                    </a:lnTo>
                    <a:lnTo>
                      <a:pt x="950" y="1910"/>
                    </a:lnTo>
                    <a:lnTo>
                      <a:pt x="960" y="1948"/>
                    </a:lnTo>
                    <a:lnTo>
                      <a:pt x="970" y="1987"/>
                    </a:lnTo>
                    <a:lnTo>
                      <a:pt x="983" y="2025"/>
                    </a:lnTo>
                    <a:lnTo>
                      <a:pt x="998" y="2062"/>
                    </a:lnTo>
                    <a:lnTo>
                      <a:pt x="1014" y="2098"/>
                    </a:lnTo>
                    <a:lnTo>
                      <a:pt x="1032" y="2133"/>
                    </a:lnTo>
                    <a:lnTo>
                      <a:pt x="1052" y="2167"/>
                    </a:lnTo>
                    <a:lnTo>
                      <a:pt x="1072" y="2201"/>
                    </a:lnTo>
                    <a:lnTo>
                      <a:pt x="1095" y="2231"/>
                    </a:lnTo>
                    <a:lnTo>
                      <a:pt x="1120" y="2262"/>
                    </a:lnTo>
                    <a:lnTo>
                      <a:pt x="1144" y="2291"/>
                    </a:lnTo>
                    <a:lnTo>
                      <a:pt x="1172" y="2321"/>
                    </a:lnTo>
                    <a:lnTo>
                      <a:pt x="1200" y="2347"/>
                    </a:lnTo>
                    <a:lnTo>
                      <a:pt x="1229" y="2373"/>
                    </a:lnTo>
                    <a:lnTo>
                      <a:pt x="1260" y="2398"/>
                    </a:lnTo>
                    <a:lnTo>
                      <a:pt x="1292" y="2419"/>
                    </a:lnTo>
                    <a:lnTo>
                      <a:pt x="1326" y="2441"/>
                    </a:lnTo>
                    <a:lnTo>
                      <a:pt x="1360" y="2461"/>
                    </a:lnTo>
                    <a:lnTo>
                      <a:pt x="1393" y="2478"/>
                    </a:lnTo>
                    <a:lnTo>
                      <a:pt x="1430" y="2494"/>
                    </a:lnTo>
                    <a:lnTo>
                      <a:pt x="1467" y="2510"/>
                    </a:lnTo>
                    <a:lnTo>
                      <a:pt x="1504" y="2522"/>
                    </a:lnTo>
                    <a:lnTo>
                      <a:pt x="1543" y="2533"/>
                    </a:lnTo>
                    <a:lnTo>
                      <a:pt x="1583" y="2542"/>
                    </a:lnTo>
                    <a:lnTo>
                      <a:pt x="1623" y="2550"/>
                    </a:lnTo>
                    <a:lnTo>
                      <a:pt x="1663" y="2554"/>
                    </a:lnTo>
                    <a:lnTo>
                      <a:pt x="1704" y="2558"/>
                    </a:lnTo>
                    <a:lnTo>
                      <a:pt x="1746" y="2559"/>
                    </a:lnTo>
                    <a:lnTo>
                      <a:pt x="1746" y="3493"/>
                    </a:lnTo>
                    <a:close/>
                  </a:path>
                </a:pathLst>
              </a:custGeom>
              <a:solidFill>
                <a:schemeClr val="tx1">
                  <a:lumMod val="65000"/>
                  <a:lumOff val="3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801" dirty="0"/>
              </a:p>
            </p:txBody>
          </p:sp>
          <p:sp>
            <p:nvSpPr>
              <p:cNvPr id="14" name="Freeform 27">
                <a:extLst>
                  <a:ext uri="{FF2B5EF4-FFF2-40B4-BE49-F238E27FC236}">
                    <a16:creationId xmlns:a16="http://schemas.microsoft.com/office/drawing/2014/main" id="{D3638C20-B3DC-47FF-8234-FCB20F8344E1}"/>
                  </a:ext>
                </a:extLst>
              </p:cNvPr>
              <p:cNvSpPr>
                <a:spLocks/>
              </p:cNvSpPr>
              <p:nvPr/>
            </p:nvSpPr>
            <p:spPr bwMode="auto">
              <a:xfrm>
                <a:off x="623237" y="3378423"/>
                <a:ext cx="902350" cy="1806113"/>
              </a:xfrm>
              <a:custGeom>
                <a:avLst/>
                <a:gdLst/>
                <a:ahLst/>
                <a:cxnLst>
                  <a:cxn ang="0">
                    <a:pos x="1278" y="2558"/>
                  </a:cxn>
                  <a:cxn ang="0">
                    <a:pos x="1147" y="2552"/>
                  </a:cxn>
                  <a:cxn ang="0">
                    <a:pos x="1021" y="2532"/>
                  </a:cxn>
                  <a:cxn ang="0">
                    <a:pos x="898" y="2501"/>
                  </a:cxn>
                  <a:cxn ang="0">
                    <a:pos x="781" y="2458"/>
                  </a:cxn>
                  <a:cxn ang="0">
                    <a:pos x="669" y="2404"/>
                  </a:cxn>
                  <a:cxn ang="0">
                    <a:pos x="562" y="2340"/>
                  </a:cxn>
                  <a:cxn ang="0">
                    <a:pos x="464" y="2266"/>
                  </a:cxn>
                  <a:cxn ang="0">
                    <a:pos x="373" y="2184"/>
                  </a:cxn>
                  <a:cxn ang="0">
                    <a:pos x="290" y="2092"/>
                  </a:cxn>
                  <a:cxn ang="0">
                    <a:pos x="218" y="1994"/>
                  </a:cxn>
                  <a:cxn ang="0">
                    <a:pos x="153" y="1889"/>
                  </a:cxn>
                  <a:cxn ang="0">
                    <a:pos x="99" y="1777"/>
                  </a:cxn>
                  <a:cxn ang="0">
                    <a:pos x="56" y="1660"/>
                  </a:cxn>
                  <a:cxn ang="0">
                    <a:pos x="24" y="1537"/>
                  </a:cxn>
                  <a:cxn ang="0">
                    <a:pos x="6" y="1409"/>
                  </a:cxn>
                  <a:cxn ang="0">
                    <a:pos x="0" y="1278"/>
                  </a:cxn>
                  <a:cxn ang="0">
                    <a:pos x="1" y="1214"/>
                  </a:cxn>
                  <a:cxn ang="0">
                    <a:pos x="13" y="1085"/>
                  </a:cxn>
                  <a:cxn ang="0">
                    <a:pos x="40" y="958"/>
                  </a:cxn>
                  <a:cxn ang="0">
                    <a:pos x="76" y="838"/>
                  </a:cxn>
                  <a:cxn ang="0">
                    <a:pos x="126" y="725"/>
                  </a:cxn>
                  <a:cxn ang="0">
                    <a:pos x="184" y="615"/>
                  </a:cxn>
                  <a:cxn ang="0">
                    <a:pos x="253" y="514"/>
                  </a:cxn>
                  <a:cxn ang="0">
                    <a:pos x="332" y="419"/>
                  </a:cxn>
                  <a:cxn ang="0">
                    <a:pos x="418" y="332"/>
                  </a:cxn>
                  <a:cxn ang="0">
                    <a:pos x="513" y="254"/>
                  </a:cxn>
                  <a:cxn ang="0">
                    <a:pos x="615" y="185"/>
                  </a:cxn>
                  <a:cxn ang="0">
                    <a:pos x="724" y="126"/>
                  </a:cxn>
                  <a:cxn ang="0">
                    <a:pos x="838" y="77"/>
                  </a:cxn>
                  <a:cxn ang="0">
                    <a:pos x="958" y="40"/>
                  </a:cxn>
                  <a:cxn ang="0">
                    <a:pos x="1084" y="14"/>
                  </a:cxn>
                  <a:cxn ang="0">
                    <a:pos x="1211" y="2"/>
                  </a:cxn>
                </a:cxnLst>
                <a:rect l="0" t="0" r="r" b="b"/>
                <a:pathLst>
                  <a:path w="1278" h="2558">
                    <a:moveTo>
                      <a:pt x="1278" y="2558"/>
                    </a:moveTo>
                    <a:lnTo>
                      <a:pt x="1278" y="2558"/>
                    </a:lnTo>
                    <a:lnTo>
                      <a:pt x="1211" y="2557"/>
                    </a:lnTo>
                    <a:lnTo>
                      <a:pt x="1147" y="2552"/>
                    </a:lnTo>
                    <a:lnTo>
                      <a:pt x="1084" y="2544"/>
                    </a:lnTo>
                    <a:lnTo>
                      <a:pt x="1021" y="2532"/>
                    </a:lnTo>
                    <a:lnTo>
                      <a:pt x="958" y="2518"/>
                    </a:lnTo>
                    <a:lnTo>
                      <a:pt x="898" y="2501"/>
                    </a:lnTo>
                    <a:lnTo>
                      <a:pt x="838" y="2481"/>
                    </a:lnTo>
                    <a:lnTo>
                      <a:pt x="781" y="2458"/>
                    </a:lnTo>
                    <a:lnTo>
                      <a:pt x="724" y="2432"/>
                    </a:lnTo>
                    <a:lnTo>
                      <a:pt x="669" y="2404"/>
                    </a:lnTo>
                    <a:lnTo>
                      <a:pt x="615" y="2374"/>
                    </a:lnTo>
                    <a:lnTo>
                      <a:pt x="562" y="2340"/>
                    </a:lnTo>
                    <a:lnTo>
                      <a:pt x="513" y="2304"/>
                    </a:lnTo>
                    <a:lnTo>
                      <a:pt x="464" y="2266"/>
                    </a:lnTo>
                    <a:lnTo>
                      <a:pt x="418" y="2226"/>
                    </a:lnTo>
                    <a:lnTo>
                      <a:pt x="373" y="2184"/>
                    </a:lnTo>
                    <a:lnTo>
                      <a:pt x="332" y="2140"/>
                    </a:lnTo>
                    <a:lnTo>
                      <a:pt x="290" y="2092"/>
                    </a:lnTo>
                    <a:lnTo>
                      <a:pt x="253" y="2044"/>
                    </a:lnTo>
                    <a:lnTo>
                      <a:pt x="218" y="1994"/>
                    </a:lnTo>
                    <a:lnTo>
                      <a:pt x="184" y="1943"/>
                    </a:lnTo>
                    <a:lnTo>
                      <a:pt x="153" y="1889"/>
                    </a:lnTo>
                    <a:lnTo>
                      <a:pt x="126" y="1834"/>
                    </a:lnTo>
                    <a:lnTo>
                      <a:pt x="99" y="1777"/>
                    </a:lnTo>
                    <a:lnTo>
                      <a:pt x="76" y="1718"/>
                    </a:lnTo>
                    <a:lnTo>
                      <a:pt x="56" y="1660"/>
                    </a:lnTo>
                    <a:lnTo>
                      <a:pt x="40" y="1598"/>
                    </a:lnTo>
                    <a:lnTo>
                      <a:pt x="24" y="1537"/>
                    </a:lnTo>
                    <a:lnTo>
                      <a:pt x="13" y="1474"/>
                    </a:lnTo>
                    <a:lnTo>
                      <a:pt x="6" y="1409"/>
                    </a:lnTo>
                    <a:lnTo>
                      <a:pt x="1" y="1345"/>
                    </a:lnTo>
                    <a:lnTo>
                      <a:pt x="0" y="1278"/>
                    </a:lnTo>
                    <a:lnTo>
                      <a:pt x="0" y="1278"/>
                    </a:lnTo>
                    <a:lnTo>
                      <a:pt x="1" y="1214"/>
                    </a:lnTo>
                    <a:lnTo>
                      <a:pt x="6" y="1148"/>
                    </a:lnTo>
                    <a:lnTo>
                      <a:pt x="13" y="1085"/>
                    </a:lnTo>
                    <a:lnTo>
                      <a:pt x="24" y="1022"/>
                    </a:lnTo>
                    <a:lnTo>
                      <a:pt x="40" y="958"/>
                    </a:lnTo>
                    <a:lnTo>
                      <a:pt x="56" y="898"/>
                    </a:lnTo>
                    <a:lnTo>
                      <a:pt x="76" y="838"/>
                    </a:lnTo>
                    <a:lnTo>
                      <a:pt x="99" y="782"/>
                    </a:lnTo>
                    <a:lnTo>
                      <a:pt x="126" y="725"/>
                    </a:lnTo>
                    <a:lnTo>
                      <a:pt x="153" y="669"/>
                    </a:lnTo>
                    <a:lnTo>
                      <a:pt x="184" y="615"/>
                    </a:lnTo>
                    <a:lnTo>
                      <a:pt x="218" y="563"/>
                    </a:lnTo>
                    <a:lnTo>
                      <a:pt x="253" y="514"/>
                    </a:lnTo>
                    <a:lnTo>
                      <a:pt x="290" y="465"/>
                    </a:lnTo>
                    <a:lnTo>
                      <a:pt x="332" y="419"/>
                    </a:lnTo>
                    <a:lnTo>
                      <a:pt x="373" y="374"/>
                    </a:lnTo>
                    <a:lnTo>
                      <a:pt x="418" y="332"/>
                    </a:lnTo>
                    <a:lnTo>
                      <a:pt x="464" y="292"/>
                    </a:lnTo>
                    <a:lnTo>
                      <a:pt x="513" y="254"/>
                    </a:lnTo>
                    <a:lnTo>
                      <a:pt x="562" y="219"/>
                    </a:lnTo>
                    <a:lnTo>
                      <a:pt x="615" y="185"/>
                    </a:lnTo>
                    <a:lnTo>
                      <a:pt x="669" y="154"/>
                    </a:lnTo>
                    <a:lnTo>
                      <a:pt x="724" y="126"/>
                    </a:lnTo>
                    <a:lnTo>
                      <a:pt x="781" y="100"/>
                    </a:lnTo>
                    <a:lnTo>
                      <a:pt x="838" y="77"/>
                    </a:lnTo>
                    <a:lnTo>
                      <a:pt x="898" y="57"/>
                    </a:lnTo>
                    <a:lnTo>
                      <a:pt x="958" y="40"/>
                    </a:lnTo>
                    <a:lnTo>
                      <a:pt x="1021" y="26"/>
                    </a:lnTo>
                    <a:lnTo>
                      <a:pt x="1084" y="14"/>
                    </a:lnTo>
                    <a:lnTo>
                      <a:pt x="1147" y="6"/>
                    </a:lnTo>
                    <a:lnTo>
                      <a:pt x="1211" y="2"/>
                    </a:lnTo>
                    <a:lnTo>
                      <a:pt x="1278" y="0"/>
                    </a:lnTo>
                  </a:path>
                </a:pathLst>
              </a:custGeom>
              <a:noFill/>
              <a:ln w="12700" cap="flat" cmpd="sng" algn="ctr">
                <a:solidFill>
                  <a:schemeClr val="accent4"/>
                </a:solidFill>
                <a:prstDash val="lgDash"/>
                <a:round/>
                <a:headEnd type="none" w="med" len="med"/>
                <a:tailEnd type="none" w="med" len="med"/>
              </a:ln>
            </p:spPr>
            <p:txBody>
              <a:bodyPr vert="horz" wrap="square" lIns="91440" tIns="45720" rIns="91440" bIns="45720" numCol="1" anchor="t" anchorCtr="0" compatLnSpc="1">
                <a:prstTxWarp prst="textNoShape">
                  <a:avLst/>
                </a:prstTxWarp>
              </a:bodyPr>
              <a:lstStyle/>
              <a:p>
                <a:endParaRPr lang="en-US" sz="1801" dirty="0"/>
              </a:p>
            </p:txBody>
          </p:sp>
        </p:grpSp>
      </p:grpSp>
      <p:sp>
        <p:nvSpPr>
          <p:cNvPr id="27" name="Oval 26">
            <a:extLst>
              <a:ext uri="{FF2B5EF4-FFF2-40B4-BE49-F238E27FC236}">
                <a16:creationId xmlns:a16="http://schemas.microsoft.com/office/drawing/2014/main" id="{72F663C8-0A3D-4772-B788-8645CCA72B0E}"/>
              </a:ext>
            </a:extLst>
          </p:cNvPr>
          <p:cNvSpPr/>
          <p:nvPr userDrawn="1"/>
        </p:nvSpPr>
        <p:spPr>
          <a:xfrm>
            <a:off x="176533" y="3689447"/>
            <a:ext cx="795337" cy="795130"/>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1" dirty="0"/>
          </a:p>
        </p:txBody>
      </p:sp>
      <p:sp>
        <p:nvSpPr>
          <p:cNvPr id="28" name="Oval 27">
            <a:extLst>
              <a:ext uri="{FF2B5EF4-FFF2-40B4-BE49-F238E27FC236}">
                <a16:creationId xmlns:a16="http://schemas.microsoft.com/office/drawing/2014/main" id="{A3FDCF70-1877-410D-BB9A-F351D77EC67C}"/>
              </a:ext>
            </a:extLst>
          </p:cNvPr>
          <p:cNvSpPr/>
          <p:nvPr userDrawn="1"/>
        </p:nvSpPr>
        <p:spPr>
          <a:xfrm>
            <a:off x="3852552" y="3689447"/>
            <a:ext cx="795337" cy="795130"/>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1" dirty="0"/>
          </a:p>
        </p:txBody>
      </p:sp>
      <p:sp>
        <p:nvSpPr>
          <p:cNvPr id="29" name="Oval 28">
            <a:extLst>
              <a:ext uri="{FF2B5EF4-FFF2-40B4-BE49-F238E27FC236}">
                <a16:creationId xmlns:a16="http://schemas.microsoft.com/office/drawing/2014/main" id="{085F80D3-A651-4CF6-83E3-F2BD79B93603}"/>
              </a:ext>
            </a:extLst>
          </p:cNvPr>
          <p:cNvSpPr/>
          <p:nvPr userDrawn="1"/>
        </p:nvSpPr>
        <p:spPr>
          <a:xfrm>
            <a:off x="7541275" y="3689447"/>
            <a:ext cx="795337" cy="795130"/>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1" dirty="0"/>
          </a:p>
        </p:txBody>
      </p:sp>
      <p:sp>
        <p:nvSpPr>
          <p:cNvPr id="30" name="Oval 29">
            <a:extLst>
              <a:ext uri="{FF2B5EF4-FFF2-40B4-BE49-F238E27FC236}">
                <a16:creationId xmlns:a16="http://schemas.microsoft.com/office/drawing/2014/main" id="{31C79335-FF45-41DA-A195-8967ED85B79A}"/>
              </a:ext>
            </a:extLst>
          </p:cNvPr>
          <p:cNvSpPr/>
          <p:nvPr userDrawn="1"/>
        </p:nvSpPr>
        <p:spPr>
          <a:xfrm>
            <a:off x="5696914" y="3689447"/>
            <a:ext cx="795337" cy="795130"/>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1" dirty="0"/>
          </a:p>
        </p:txBody>
      </p:sp>
      <p:sp>
        <p:nvSpPr>
          <p:cNvPr id="32" name="Oval 31">
            <a:extLst>
              <a:ext uri="{FF2B5EF4-FFF2-40B4-BE49-F238E27FC236}">
                <a16:creationId xmlns:a16="http://schemas.microsoft.com/office/drawing/2014/main" id="{BD8FE2A3-0F9E-4EB5-A820-2A0946179A16}"/>
              </a:ext>
            </a:extLst>
          </p:cNvPr>
          <p:cNvSpPr/>
          <p:nvPr/>
        </p:nvSpPr>
        <p:spPr>
          <a:xfrm>
            <a:off x="2008191" y="3689447"/>
            <a:ext cx="795337" cy="795130"/>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1" dirty="0"/>
          </a:p>
        </p:txBody>
      </p:sp>
      <p:sp>
        <p:nvSpPr>
          <p:cNvPr id="34" name="Oval 33">
            <a:extLst>
              <a:ext uri="{FF2B5EF4-FFF2-40B4-BE49-F238E27FC236}">
                <a16:creationId xmlns:a16="http://schemas.microsoft.com/office/drawing/2014/main" id="{0DB8694D-C5FF-4561-8CCF-8D073E5179B1}"/>
              </a:ext>
            </a:extLst>
          </p:cNvPr>
          <p:cNvSpPr/>
          <p:nvPr userDrawn="1"/>
        </p:nvSpPr>
        <p:spPr>
          <a:xfrm>
            <a:off x="9385636" y="3689447"/>
            <a:ext cx="795337" cy="795130"/>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1" dirty="0"/>
          </a:p>
        </p:txBody>
      </p:sp>
      <p:sp>
        <p:nvSpPr>
          <p:cNvPr id="35" name="Oval 34">
            <a:extLst>
              <a:ext uri="{FF2B5EF4-FFF2-40B4-BE49-F238E27FC236}">
                <a16:creationId xmlns:a16="http://schemas.microsoft.com/office/drawing/2014/main" id="{7C5A5B67-D80B-4B4D-B8DF-F73DCB11E72D}"/>
              </a:ext>
            </a:extLst>
          </p:cNvPr>
          <p:cNvSpPr/>
          <p:nvPr userDrawn="1"/>
        </p:nvSpPr>
        <p:spPr>
          <a:xfrm>
            <a:off x="11242703" y="3689447"/>
            <a:ext cx="795337" cy="795130"/>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1" dirty="0"/>
          </a:p>
        </p:txBody>
      </p:sp>
      <p:grpSp>
        <p:nvGrpSpPr>
          <p:cNvPr id="124" name="Group 123">
            <a:extLst>
              <a:ext uri="{FF2B5EF4-FFF2-40B4-BE49-F238E27FC236}">
                <a16:creationId xmlns:a16="http://schemas.microsoft.com/office/drawing/2014/main" id="{573C2D20-F522-46E5-9A5F-10773C6078F4}"/>
              </a:ext>
            </a:extLst>
          </p:cNvPr>
          <p:cNvGrpSpPr/>
          <p:nvPr userDrawn="1"/>
        </p:nvGrpSpPr>
        <p:grpSpPr>
          <a:xfrm>
            <a:off x="4025299" y="4998789"/>
            <a:ext cx="497485" cy="349584"/>
            <a:chOff x="8340054" y="2449652"/>
            <a:chExt cx="819143" cy="575614"/>
          </a:xfrm>
          <a:solidFill>
            <a:schemeClr val="bg1"/>
          </a:solidFill>
        </p:grpSpPr>
        <p:sp>
          <p:nvSpPr>
            <p:cNvPr id="125" name="Freeform: Shape 124">
              <a:extLst>
                <a:ext uri="{FF2B5EF4-FFF2-40B4-BE49-F238E27FC236}">
                  <a16:creationId xmlns:a16="http://schemas.microsoft.com/office/drawing/2014/main" id="{09D4128B-A2BA-455C-A62F-6A83C9277544}"/>
                </a:ext>
              </a:extLst>
            </p:cNvPr>
            <p:cNvSpPr/>
            <p:nvPr/>
          </p:nvSpPr>
          <p:spPr>
            <a:xfrm>
              <a:off x="8340054" y="2449652"/>
              <a:ext cx="819143" cy="575614"/>
            </a:xfrm>
            <a:custGeom>
              <a:avLst/>
              <a:gdLst>
                <a:gd name="connsiteX0" fmla="*/ 685203 w 819143"/>
                <a:gd name="connsiteY0" fmla="*/ 43171 h 575614"/>
                <a:gd name="connsiteX1" fmla="*/ 533920 w 819143"/>
                <a:gd name="connsiteY1" fmla="*/ 43171 h 575614"/>
                <a:gd name="connsiteX2" fmla="*/ 533920 w 819143"/>
                <a:gd name="connsiteY2" fmla="*/ 5535 h 575614"/>
                <a:gd name="connsiteX3" fmla="*/ 499235 w 819143"/>
                <a:gd name="connsiteY3" fmla="*/ 5535 h 575614"/>
                <a:gd name="connsiteX4" fmla="*/ 499235 w 819143"/>
                <a:gd name="connsiteY4" fmla="*/ 43171 h 575614"/>
                <a:gd name="connsiteX5" fmla="*/ 97781 w 819143"/>
                <a:gd name="connsiteY5" fmla="*/ 43171 h 575614"/>
                <a:gd name="connsiteX6" fmla="*/ 5535 w 819143"/>
                <a:gd name="connsiteY6" fmla="*/ 135417 h 575614"/>
                <a:gd name="connsiteX7" fmla="*/ 5535 w 819143"/>
                <a:gd name="connsiteY7" fmla="*/ 445363 h 575614"/>
                <a:gd name="connsiteX8" fmla="*/ 97781 w 819143"/>
                <a:gd name="connsiteY8" fmla="*/ 537609 h 575614"/>
                <a:gd name="connsiteX9" fmla="*/ 499235 w 819143"/>
                <a:gd name="connsiteY9" fmla="*/ 537609 h 575614"/>
                <a:gd name="connsiteX10" fmla="*/ 499235 w 819143"/>
                <a:gd name="connsiteY10" fmla="*/ 573769 h 575614"/>
                <a:gd name="connsiteX11" fmla="*/ 533920 w 819143"/>
                <a:gd name="connsiteY11" fmla="*/ 573769 h 575614"/>
                <a:gd name="connsiteX12" fmla="*/ 533920 w 819143"/>
                <a:gd name="connsiteY12" fmla="*/ 537609 h 575614"/>
                <a:gd name="connsiteX13" fmla="*/ 685203 w 819143"/>
                <a:gd name="connsiteY13" fmla="*/ 537609 h 575614"/>
                <a:gd name="connsiteX14" fmla="*/ 815823 w 819143"/>
                <a:gd name="connsiteY14" fmla="*/ 406989 h 575614"/>
                <a:gd name="connsiteX15" fmla="*/ 815823 w 819143"/>
                <a:gd name="connsiteY15" fmla="*/ 173791 h 575614"/>
                <a:gd name="connsiteX16" fmla="*/ 685203 w 819143"/>
                <a:gd name="connsiteY16" fmla="*/ 43171 h 575614"/>
                <a:gd name="connsiteX17" fmla="*/ 459384 w 819143"/>
                <a:gd name="connsiteY17" fmla="*/ 76380 h 575614"/>
                <a:gd name="connsiteX18" fmla="*/ 418058 w 819143"/>
                <a:gd name="connsiteY18" fmla="*/ 115492 h 575614"/>
                <a:gd name="connsiteX19" fmla="*/ 257182 w 819143"/>
                <a:gd name="connsiteY19" fmla="*/ 115492 h 575614"/>
                <a:gd name="connsiteX20" fmla="*/ 218070 w 819143"/>
                <a:gd name="connsiteY20" fmla="*/ 77117 h 575614"/>
                <a:gd name="connsiteX21" fmla="*/ 459384 w 819143"/>
                <a:gd name="connsiteY21" fmla="*/ 76380 h 575614"/>
                <a:gd name="connsiteX22" fmla="*/ 220284 w 819143"/>
                <a:gd name="connsiteY22" fmla="*/ 502924 h 575614"/>
                <a:gd name="connsiteX23" fmla="*/ 261610 w 819143"/>
                <a:gd name="connsiteY23" fmla="*/ 463812 h 575614"/>
                <a:gd name="connsiteX24" fmla="*/ 422486 w 819143"/>
                <a:gd name="connsiteY24" fmla="*/ 463812 h 575614"/>
                <a:gd name="connsiteX25" fmla="*/ 461599 w 819143"/>
                <a:gd name="connsiteY25" fmla="*/ 502186 h 575614"/>
                <a:gd name="connsiteX26" fmla="*/ 220284 w 819143"/>
                <a:gd name="connsiteY26" fmla="*/ 502924 h 575614"/>
                <a:gd name="connsiteX27" fmla="*/ 509566 w 819143"/>
                <a:gd name="connsiteY27" fmla="*/ 506614 h 575614"/>
                <a:gd name="connsiteX28" fmla="*/ 435032 w 819143"/>
                <a:gd name="connsiteY28" fmla="*/ 432817 h 575614"/>
                <a:gd name="connsiteX29" fmla="*/ 249064 w 819143"/>
                <a:gd name="connsiteY29" fmla="*/ 432817 h 575614"/>
                <a:gd name="connsiteX30" fmla="*/ 171577 w 819143"/>
                <a:gd name="connsiteY30" fmla="*/ 506614 h 575614"/>
                <a:gd name="connsiteX31" fmla="*/ 98519 w 819143"/>
                <a:gd name="connsiteY31" fmla="*/ 506614 h 575614"/>
                <a:gd name="connsiteX32" fmla="*/ 37268 w 819143"/>
                <a:gd name="connsiteY32" fmla="*/ 445363 h 575614"/>
                <a:gd name="connsiteX33" fmla="*/ 37268 w 819143"/>
                <a:gd name="connsiteY33" fmla="*/ 135417 h 575614"/>
                <a:gd name="connsiteX34" fmla="*/ 98519 w 819143"/>
                <a:gd name="connsiteY34" fmla="*/ 74166 h 575614"/>
                <a:gd name="connsiteX35" fmla="*/ 172316 w 819143"/>
                <a:gd name="connsiteY35" fmla="*/ 74166 h 575614"/>
                <a:gd name="connsiteX36" fmla="*/ 246113 w 819143"/>
                <a:gd name="connsiteY36" fmla="*/ 147224 h 575614"/>
                <a:gd name="connsiteX37" fmla="*/ 432080 w 819143"/>
                <a:gd name="connsiteY37" fmla="*/ 147224 h 575614"/>
                <a:gd name="connsiteX38" fmla="*/ 508829 w 819143"/>
                <a:gd name="connsiteY38" fmla="*/ 74166 h 575614"/>
                <a:gd name="connsiteX39" fmla="*/ 686678 w 819143"/>
                <a:gd name="connsiteY39" fmla="*/ 74166 h 575614"/>
                <a:gd name="connsiteX40" fmla="*/ 746454 w 819143"/>
                <a:gd name="connsiteY40" fmla="*/ 94829 h 575614"/>
                <a:gd name="connsiteX41" fmla="*/ 730956 w 819143"/>
                <a:gd name="connsiteY41" fmla="*/ 94829 h 575614"/>
                <a:gd name="connsiteX42" fmla="*/ 730956 w 819143"/>
                <a:gd name="connsiteY42" fmla="*/ 200358 h 575614"/>
                <a:gd name="connsiteX43" fmla="*/ 786304 w 819143"/>
                <a:gd name="connsiteY43" fmla="*/ 200358 h 575614"/>
                <a:gd name="connsiteX44" fmla="*/ 786304 w 819143"/>
                <a:gd name="connsiteY44" fmla="*/ 378946 h 575614"/>
                <a:gd name="connsiteX45" fmla="*/ 730956 w 819143"/>
                <a:gd name="connsiteY45" fmla="*/ 378946 h 575614"/>
                <a:gd name="connsiteX46" fmla="*/ 730956 w 819143"/>
                <a:gd name="connsiteY46" fmla="*/ 484475 h 575614"/>
                <a:gd name="connsiteX47" fmla="*/ 748668 w 819143"/>
                <a:gd name="connsiteY47" fmla="*/ 484475 h 575614"/>
                <a:gd name="connsiteX48" fmla="*/ 685941 w 819143"/>
                <a:gd name="connsiteY48" fmla="*/ 506614 h 575614"/>
                <a:gd name="connsiteX49" fmla="*/ 509566 w 819143"/>
                <a:gd name="connsiteY49" fmla="*/ 506614 h 575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819143" h="575614">
                  <a:moveTo>
                    <a:pt x="685203" y="43171"/>
                  </a:moveTo>
                  <a:lnTo>
                    <a:pt x="533920" y="43171"/>
                  </a:lnTo>
                  <a:lnTo>
                    <a:pt x="533920" y="5535"/>
                  </a:lnTo>
                  <a:lnTo>
                    <a:pt x="499235" y="5535"/>
                  </a:lnTo>
                  <a:lnTo>
                    <a:pt x="499235" y="43171"/>
                  </a:lnTo>
                  <a:lnTo>
                    <a:pt x="97781" y="43171"/>
                  </a:lnTo>
                  <a:cubicBezTo>
                    <a:pt x="46862" y="43171"/>
                    <a:pt x="5535" y="84497"/>
                    <a:pt x="5535" y="135417"/>
                  </a:cubicBezTo>
                  <a:lnTo>
                    <a:pt x="5535" y="445363"/>
                  </a:lnTo>
                  <a:cubicBezTo>
                    <a:pt x="5535" y="496283"/>
                    <a:pt x="46862" y="537609"/>
                    <a:pt x="97781" y="537609"/>
                  </a:cubicBezTo>
                  <a:lnTo>
                    <a:pt x="499235" y="537609"/>
                  </a:lnTo>
                  <a:lnTo>
                    <a:pt x="499235" y="573769"/>
                  </a:lnTo>
                  <a:lnTo>
                    <a:pt x="533920" y="573769"/>
                  </a:lnTo>
                  <a:lnTo>
                    <a:pt x="533920" y="537609"/>
                  </a:lnTo>
                  <a:lnTo>
                    <a:pt x="685203" y="537609"/>
                  </a:lnTo>
                  <a:cubicBezTo>
                    <a:pt x="757523" y="537609"/>
                    <a:pt x="815823" y="479309"/>
                    <a:pt x="815823" y="406989"/>
                  </a:cubicBezTo>
                  <a:lnTo>
                    <a:pt x="815823" y="173791"/>
                  </a:lnTo>
                  <a:cubicBezTo>
                    <a:pt x="815823" y="101470"/>
                    <a:pt x="757523" y="43171"/>
                    <a:pt x="685203" y="43171"/>
                  </a:cubicBezTo>
                  <a:close/>
                  <a:moveTo>
                    <a:pt x="459384" y="76380"/>
                  </a:moveTo>
                  <a:lnTo>
                    <a:pt x="418058" y="115492"/>
                  </a:lnTo>
                  <a:lnTo>
                    <a:pt x="257182" y="115492"/>
                  </a:lnTo>
                  <a:lnTo>
                    <a:pt x="218070" y="77117"/>
                  </a:lnTo>
                  <a:lnTo>
                    <a:pt x="459384" y="76380"/>
                  </a:lnTo>
                  <a:close/>
                  <a:moveTo>
                    <a:pt x="220284" y="502924"/>
                  </a:moveTo>
                  <a:lnTo>
                    <a:pt x="261610" y="463812"/>
                  </a:lnTo>
                  <a:lnTo>
                    <a:pt x="422486" y="463812"/>
                  </a:lnTo>
                  <a:lnTo>
                    <a:pt x="461599" y="502186"/>
                  </a:lnTo>
                  <a:lnTo>
                    <a:pt x="220284" y="502924"/>
                  </a:lnTo>
                  <a:close/>
                  <a:moveTo>
                    <a:pt x="509566" y="506614"/>
                  </a:moveTo>
                  <a:lnTo>
                    <a:pt x="435032" y="432817"/>
                  </a:lnTo>
                  <a:lnTo>
                    <a:pt x="249064" y="432817"/>
                  </a:lnTo>
                  <a:lnTo>
                    <a:pt x="171577" y="506614"/>
                  </a:lnTo>
                  <a:lnTo>
                    <a:pt x="98519" y="506614"/>
                  </a:lnTo>
                  <a:cubicBezTo>
                    <a:pt x="64572" y="506614"/>
                    <a:pt x="37268" y="479309"/>
                    <a:pt x="37268" y="445363"/>
                  </a:cubicBezTo>
                  <a:lnTo>
                    <a:pt x="37268" y="135417"/>
                  </a:lnTo>
                  <a:cubicBezTo>
                    <a:pt x="37268" y="101470"/>
                    <a:pt x="64572" y="74166"/>
                    <a:pt x="98519" y="74166"/>
                  </a:cubicBezTo>
                  <a:lnTo>
                    <a:pt x="172316" y="74166"/>
                  </a:lnTo>
                  <a:lnTo>
                    <a:pt x="246113" y="147224"/>
                  </a:lnTo>
                  <a:lnTo>
                    <a:pt x="432080" y="147224"/>
                  </a:lnTo>
                  <a:lnTo>
                    <a:pt x="508829" y="74166"/>
                  </a:lnTo>
                  <a:lnTo>
                    <a:pt x="686678" y="74166"/>
                  </a:lnTo>
                  <a:cubicBezTo>
                    <a:pt x="709555" y="74166"/>
                    <a:pt x="730219" y="81545"/>
                    <a:pt x="746454" y="94829"/>
                  </a:cubicBezTo>
                  <a:lnTo>
                    <a:pt x="730956" y="94829"/>
                  </a:lnTo>
                  <a:lnTo>
                    <a:pt x="730956" y="200358"/>
                  </a:lnTo>
                  <a:lnTo>
                    <a:pt x="786304" y="200358"/>
                  </a:lnTo>
                  <a:lnTo>
                    <a:pt x="786304" y="378946"/>
                  </a:lnTo>
                  <a:lnTo>
                    <a:pt x="730956" y="378946"/>
                  </a:lnTo>
                  <a:lnTo>
                    <a:pt x="730956" y="484475"/>
                  </a:lnTo>
                  <a:lnTo>
                    <a:pt x="748668" y="484475"/>
                  </a:lnTo>
                  <a:cubicBezTo>
                    <a:pt x="731694" y="498496"/>
                    <a:pt x="709555" y="506614"/>
                    <a:pt x="685941" y="506614"/>
                  </a:cubicBezTo>
                  <a:lnTo>
                    <a:pt x="509566" y="506614"/>
                  </a:lnTo>
                  <a:close/>
                </a:path>
              </a:pathLst>
            </a:custGeom>
            <a:grpFill/>
            <a:ln w="9525" cap="flat">
              <a:noFill/>
              <a:prstDash val="solid"/>
              <a:miter/>
            </a:ln>
          </p:spPr>
          <p:txBody>
            <a:bodyPr rtlCol="0" anchor="ctr"/>
            <a:lstStyle/>
            <a:p>
              <a:endParaRPr lang="en-US" dirty="0"/>
            </a:p>
          </p:txBody>
        </p:sp>
        <p:sp>
          <p:nvSpPr>
            <p:cNvPr id="126" name="Freeform: Shape 125">
              <a:extLst>
                <a:ext uri="{FF2B5EF4-FFF2-40B4-BE49-F238E27FC236}">
                  <a16:creationId xmlns:a16="http://schemas.microsoft.com/office/drawing/2014/main" id="{4C5D6C7E-0218-4A06-AE4B-ED84977F7C0C}"/>
                </a:ext>
              </a:extLst>
            </p:cNvPr>
            <p:cNvSpPr/>
            <p:nvPr/>
          </p:nvSpPr>
          <p:spPr>
            <a:xfrm>
              <a:off x="9067689" y="2659235"/>
              <a:ext cx="36898" cy="147593"/>
            </a:xfrm>
            <a:custGeom>
              <a:avLst/>
              <a:gdLst>
                <a:gd name="connsiteX0" fmla="*/ 5535 w 36898"/>
                <a:gd name="connsiteY0" fmla="*/ 5535 h 147593"/>
                <a:gd name="connsiteX1" fmla="*/ 36529 w 36898"/>
                <a:gd name="connsiteY1" fmla="*/ 5535 h 147593"/>
                <a:gd name="connsiteX2" fmla="*/ 36529 w 36898"/>
                <a:gd name="connsiteY2" fmla="*/ 147962 h 147593"/>
                <a:gd name="connsiteX3" fmla="*/ 5535 w 36898"/>
                <a:gd name="connsiteY3" fmla="*/ 147962 h 147593"/>
              </a:gdLst>
              <a:ahLst/>
              <a:cxnLst>
                <a:cxn ang="0">
                  <a:pos x="connsiteX0" y="connsiteY0"/>
                </a:cxn>
                <a:cxn ang="0">
                  <a:pos x="connsiteX1" y="connsiteY1"/>
                </a:cxn>
                <a:cxn ang="0">
                  <a:pos x="connsiteX2" y="connsiteY2"/>
                </a:cxn>
                <a:cxn ang="0">
                  <a:pos x="connsiteX3" y="connsiteY3"/>
                </a:cxn>
              </a:cxnLst>
              <a:rect l="l" t="t" r="r" b="b"/>
              <a:pathLst>
                <a:path w="36898" h="147593">
                  <a:moveTo>
                    <a:pt x="5535" y="5535"/>
                  </a:moveTo>
                  <a:lnTo>
                    <a:pt x="36529" y="5535"/>
                  </a:lnTo>
                  <a:lnTo>
                    <a:pt x="36529" y="147962"/>
                  </a:lnTo>
                  <a:lnTo>
                    <a:pt x="5535" y="147962"/>
                  </a:lnTo>
                  <a:close/>
                </a:path>
              </a:pathLst>
            </a:custGeom>
            <a:grpFill/>
            <a:ln w="9525" cap="flat">
              <a:noFill/>
              <a:prstDash val="solid"/>
              <a:miter/>
            </a:ln>
          </p:spPr>
          <p:txBody>
            <a:bodyPr rtlCol="0" anchor="ctr"/>
            <a:lstStyle/>
            <a:p>
              <a:endParaRPr lang="en-US" dirty="0"/>
            </a:p>
          </p:txBody>
        </p:sp>
        <p:sp>
          <p:nvSpPr>
            <p:cNvPr id="127" name="Freeform: Shape 126">
              <a:extLst>
                <a:ext uri="{FF2B5EF4-FFF2-40B4-BE49-F238E27FC236}">
                  <a16:creationId xmlns:a16="http://schemas.microsoft.com/office/drawing/2014/main" id="{3DFD51A6-AAEE-40B2-88C6-EF9138C55A1D}"/>
                </a:ext>
              </a:extLst>
            </p:cNvPr>
            <p:cNvSpPr/>
            <p:nvPr/>
          </p:nvSpPr>
          <p:spPr>
            <a:xfrm>
              <a:off x="8799070" y="2550753"/>
              <a:ext cx="147593" cy="376363"/>
            </a:xfrm>
            <a:custGeom>
              <a:avLst/>
              <a:gdLst>
                <a:gd name="connsiteX0" fmla="*/ 97781 w 147593"/>
                <a:gd name="connsiteY0" fmla="*/ 5535 h 376363"/>
                <a:gd name="connsiteX1" fmla="*/ 5535 w 147593"/>
                <a:gd name="connsiteY1" fmla="*/ 94829 h 376363"/>
                <a:gd name="connsiteX2" fmla="*/ 5535 w 147593"/>
                <a:gd name="connsiteY2" fmla="*/ 280796 h 376363"/>
                <a:gd name="connsiteX3" fmla="*/ 99256 w 147593"/>
                <a:gd name="connsiteY3" fmla="*/ 375256 h 376363"/>
                <a:gd name="connsiteX4" fmla="*/ 108850 w 147593"/>
                <a:gd name="connsiteY4" fmla="*/ 354593 h 376363"/>
                <a:gd name="connsiteX5" fmla="*/ 108112 w 147593"/>
                <a:gd name="connsiteY5" fmla="*/ 23246 h 376363"/>
                <a:gd name="connsiteX6" fmla="*/ 97781 w 147593"/>
                <a:gd name="connsiteY6" fmla="*/ 5535 h 376363"/>
                <a:gd name="connsiteX7" fmla="*/ 88924 w 147593"/>
                <a:gd name="connsiteY7" fmla="*/ 321385 h 376363"/>
                <a:gd name="connsiteX8" fmla="*/ 36529 w 147593"/>
                <a:gd name="connsiteY8" fmla="*/ 268251 h 376363"/>
                <a:gd name="connsiteX9" fmla="*/ 36529 w 147593"/>
                <a:gd name="connsiteY9" fmla="*/ 108112 h 376363"/>
                <a:gd name="connsiteX10" fmla="*/ 88924 w 147593"/>
                <a:gd name="connsiteY10" fmla="*/ 57930 h 376363"/>
                <a:gd name="connsiteX11" fmla="*/ 88924 w 147593"/>
                <a:gd name="connsiteY11" fmla="*/ 321385 h 37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7593" h="376363">
                  <a:moveTo>
                    <a:pt x="97781" y="5535"/>
                  </a:moveTo>
                  <a:lnTo>
                    <a:pt x="5535" y="94829"/>
                  </a:lnTo>
                  <a:lnTo>
                    <a:pt x="5535" y="280796"/>
                  </a:lnTo>
                  <a:lnTo>
                    <a:pt x="99256" y="375256"/>
                  </a:lnTo>
                  <a:lnTo>
                    <a:pt x="108850" y="354593"/>
                  </a:lnTo>
                  <a:cubicBezTo>
                    <a:pt x="158294" y="246112"/>
                    <a:pt x="158294" y="122872"/>
                    <a:pt x="108112" y="23246"/>
                  </a:cubicBezTo>
                  <a:lnTo>
                    <a:pt x="97781" y="5535"/>
                  </a:lnTo>
                  <a:close/>
                  <a:moveTo>
                    <a:pt x="88924" y="321385"/>
                  </a:moveTo>
                  <a:lnTo>
                    <a:pt x="36529" y="268251"/>
                  </a:lnTo>
                  <a:lnTo>
                    <a:pt x="36529" y="108112"/>
                  </a:lnTo>
                  <a:lnTo>
                    <a:pt x="88924" y="57930"/>
                  </a:lnTo>
                  <a:cubicBezTo>
                    <a:pt x="122872" y="138369"/>
                    <a:pt x="122872" y="233567"/>
                    <a:pt x="88924" y="321385"/>
                  </a:cubicBezTo>
                  <a:close/>
                </a:path>
              </a:pathLst>
            </a:custGeom>
            <a:grpFill/>
            <a:ln w="9525" cap="flat">
              <a:noFill/>
              <a:prstDash val="solid"/>
              <a:miter/>
            </a:ln>
          </p:spPr>
          <p:txBody>
            <a:bodyPr rtlCol="0" anchor="ctr"/>
            <a:lstStyle/>
            <a:p>
              <a:endParaRPr lang="en-US" dirty="0"/>
            </a:p>
          </p:txBody>
        </p:sp>
        <p:sp>
          <p:nvSpPr>
            <p:cNvPr id="128" name="Freeform: Shape 127">
              <a:extLst>
                <a:ext uri="{FF2B5EF4-FFF2-40B4-BE49-F238E27FC236}">
                  <a16:creationId xmlns:a16="http://schemas.microsoft.com/office/drawing/2014/main" id="{FA153B77-3B65-49C2-A456-EF1213190A7F}"/>
                </a:ext>
              </a:extLst>
            </p:cNvPr>
            <p:cNvSpPr/>
            <p:nvPr/>
          </p:nvSpPr>
          <p:spPr>
            <a:xfrm>
              <a:off x="8424643" y="2545588"/>
              <a:ext cx="132834" cy="383743"/>
            </a:xfrm>
            <a:custGeom>
              <a:avLst/>
              <a:gdLst>
                <a:gd name="connsiteX0" fmla="*/ 28690 w 132834"/>
                <a:gd name="connsiteY0" fmla="*/ 31364 h 383742"/>
                <a:gd name="connsiteX1" fmla="*/ 29427 w 132834"/>
                <a:gd name="connsiteY1" fmla="*/ 358283 h 383742"/>
                <a:gd name="connsiteX2" fmla="*/ 36807 w 132834"/>
                <a:gd name="connsiteY2" fmla="*/ 383374 h 383742"/>
                <a:gd name="connsiteX3" fmla="*/ 129053 w 132834"/>
                <a:gd name="connsiteY3" fmla="*/ 289652 h 383742"/>
                <a:gd name="connsiteX4" fmla="*/ 129053 w 132834"/>
                <a:gd name="connsiteY4" fmla="*/ 103684 h 383742"/>
                <a:gd name="connsiteX5" fmla="*/ 36069 w 132834"/>
                <a:gd name="connsiteY5" fmla="*/ 5535 h 383742"/>
                <a:gd name="connsiteX6" fmla="*/ 28690 w 132834"/>
                <a:gd name="connsiteY6" fmla="*/ 31364 h 383742"/>
                <a:gd name="connsiteX7" fmla="*/ 50829 w 132834"/>
                <a:gd name="connsiteY7" fmla="*/ 66786 h 383742"/>
                <a:gd name="connsiteX8" fmla="*/ 98058 w 132834"/>
                <a:gd name="connsiteY8" fmla="*/ 116230 h 383742"/>
                <a:gd name="connsiteX9" fmla="*/ 98058 w 132834"/>
                <a:gd name="connsiteY9" fmla="*/ 277107 h 383742"/>
                <a:gd name="connsiteX10" fmla="*/ 52304 w 132834"/>
                <a:gd name="connsiteY10" fmla="*/ 323598 h 383742"/>
                <a:gd name="connsiteX11" fmla="*/ 50829 w 132834"/>
                <a:gd name="connsiteY11" fmla="*/ 66786 h 383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2834" h="383742">
                  <a:moveTo>
                    <a:pt x="28690" y="31364"/>
                  </a:moveTo>
                  <a:cubicBezTo>
                    <a:pt x="-2305" y="130989"/>
                    <a:pt x="-2305" y="253492"/>
                    <a:pt x="29427" y="358283"/>
                  </a:cubicBezTo>
                  <a:lnTo>
                    <a:pt x="36807" y="383374"/>
                  </a:lnTo>
                  <a:lnTo>
                    <a:pt x="129053" y="289652"/>
                  </a:lnTo>
                  <a:lnTo>
                    <a:pt x="129053" y="103684"/>
                  </a:lnTo>
                  <a:lnTo>
                    <a:pt x="36069" y="5535"/>
                  </a:lnTo>
                  <a:lnTo>
                    <a:pt x="28690" y="31364"/>
                  </a:lnTo>
                  <a:close/>
                  <a:moveTo>
                    <a:pt x="50829" y="66786"/>
                  </a:moveTo>
                  <a:lnTo>
                    <a:pt x="98058" y="116230"/>
                  </a:lnTo>
                  <a:lnTo>
                    <a:pt x="98058" y="277107"/>
                  </a:lnTo>
                  <a:lnTo>
                    <a:pt x="52304" y="323598"/>
                  </a:lnTo>
                  <a:cubicBezTo>
                    <a:pt x="31641" y="240208"/>
                    <a:pt x="30903" y="147224"/>
                    <a:pt x="50829" y="66786"/>
                  </a:cubicBezTo>
                  <a:close/>
                </a:path>
              </a:pathLst>
            </a:custGeom>
            <a:grpFill/>
            <a:ln w="9525" cap="flat">
              <a:noFill/>
              <a:prstDash val="solid"/>
              <a:miter/>
            </a:ln>
          </p:spPr>
          <p:txBody>
            <a:bodyPr rtlCol="0" anchor="ctr"/>
            <a:lstStyle/>
            <a:p>
              <a:endParaRPr lang="en-US" dirty="0"/>
            </a:p>
          </p:txBody>
        </p:sp>
      </p:grpSp>
      <p:grpSp>
        <p:nvGrpSpPr>
          <p:cNvPr id="129" name="Group 128">
            <a:extLst>
              <a:ext uri="{FF2B5EF4-FFF2-40B4-BE49-F238E27FC236}">
                <a16:creationId xmlns:a16="http://schemas.microsoft.com/office/drawing/2014/main" id="{F8341A32-CFA7-4544-A551-9CC8E2729ECE}"/>
              </a:ext>
            </a:extLst>
          </p:cNvPr>
          <p:cNvGrpSpPr/>
          <p:nvPr userDrawn="1"/>
        </p:nvGrpSpPr>
        <p:grpSpPr>
          <a:xfrm>
            <a:off x="5832966" y="3180453"/>
            <a:ext cx="497485" cy="349584"/>
            <a:chOff x="8340054" y="2449652"/>
            <a:chExt cx="819143" cy="575614"/>
          </a:xfrm>
          <a:solidFill>
            <a:schemeClr val="bg1"/>
          </a:solidFill>
        </p:grpSpPr>
        <p:sp>
          <p:nvSpPr>
            <p:cNvPr id="130" name="Freeform: Shape 129">
              <a:extLst>
                <a:ext uri="{FF2B5EF4-FFF2-40B4-BE49-F238E27FC236}">
                  <a16:creationId xmlns:a16="http://schemas.microsoft.com/office/drawing/2014/main" id="{C5B82C1C-014F-4153-90BA-F7AF283F479F}"/>
                </a:ext>
              </a:extLst>
            </p:cNvPr>
            <p:cNvSpPr/>
            <p:nvPr/>
          </p:nvSpPr>
          <p:spPr>
            <a:xfrm>
              <a:off x="8340054" y="2449652"/>
              <a:ext cx="819143" cy="575614"/>
            </a:xfrm>
            <a:custGeom>
              <a:avLst/>
              <a:gdLst>
                <a:gd name="connsiteX0" fmla="*/ 685203 w 819143"/>
                <a:gd name="connsiteY0" fmla="*/ 43171 h 575614"/>
                <a:gd name="connsiteX1" fmla="*/ 533920 w 819143"/>
                <a:gd name="connsiteY1" fmla="*/ 43171 h 575614"/>
                <a:gd name="connsiteX2" fmla="*/ 533920 w 819143"/>
                <a:gd name="connsiteY2" fmla="*/ 5535 h 575614"/>
                <a:gd name="connsiteX3" fmla="*/ 499235 w 819143"/>
                <a:gd name="connsiteY3" fmla="*/ 5535 h 575614"/>
                <a:gd name="connsiteX4" fmla="*/ 499235 w 819143"/>
                <a:gd name="connsiteY4" fmla="*/ 43171 h 575614"/>
                <a:gd name="connsiteX5" fmla="*/ 97781 w 819143"/>
                <a:gd name="connsiteY5" fmla="*/ 43171 h 575614"/>
                <a:gd name="connsiteX6" fmla="*/ 5535 w 819143"/>
                <a:gd name="connsiteY6" fmla="*/ 135417 h 575614"/>
                <a:gd name="connsiteX7" fmla="*/ 5535 w 819143"/>
                <a:gd name="connsiteY7" fmla="*/ 445363 h 575614"/>
                <a:gd name="connsiteX8" fmla="*/ 97781 w 819143"/>
                <a:gd name="connsiteY8" fmla="*/ 537609 h 575614"/>
                <a:gd name="connsiteX9" fmla="*/ 499235 w 819143"/>
                <a:gd name="connsiteY9" fmla="*/ 537609 h 575614"/>
                <a:gd name="connsiteX10" fmla="*/ 499235 w 819143"/>
                <a:gd name="connsiteY10" fmla="*/ 573769 h 575614"/>
                <a:gd name="connsiteX11" fmla="*/ 533920 w 819143"/>
                <a:gd name="connsiteY11" fmla="*/ 573769 h 575614"/>
                <a:gd name="connsiteX12" fmla="*/ 533920 w 819143"/>
                <a:gd name="connsiteY12" fmla="*/ 537609 h 575614"/>
                <a:gd name="connsiteX13" fmla="*/ 685203 w 819143"/>
                <a:gd name="connsiteY13" fmla="*/ 537609 h 575614"/>
                <a:gd name="connsiteX14" fmla="*/ 815823 w 819143"/>
                <a:gd name="connsiteY14" fmla="*/ 406989 h 575614"/>
                <a:gd name="connsiteX15" fmla="*/ 815823 w 819143"/>
                <a:gd name="connsiteY15" fmla="*/ 173791 h 575614"/>
                <a:gd name="connsiteX16" fmla="*/ 685203 w 819143"/>
                <a:gd name="connsiteY16" fmla="*/ 43171 h 575614"/>
                <a:gd name="connsiteX17" fmla="*/ 459384 w 819143"/>
                <a:gd name="connsiteY17" fmla="*/ 76380 h 575614"/>
                <a:gd name="connsiteX18" fmla="*/ 418058 w 819143"/>
                <a:gd name="connsiteY18" fmla="*/ 115492 h 575614"/>
                <a:gd name="connsiteX19" fmla="*/ 257182 w 819143"/>
                <a:gd name="connsiteY19" fmla="*/ 115492 h 575614"/>
                <a:gd name="connsiteX20" fmla="*/ 218070 w 819143"/>
                <a:gd name="connsiteY20" fmla="*/ 77117 h 575614"/>
                <a:gd name="connsiteX21" fmla="*/ 459384 w 819143"/>
                <a:gd name="connsiteY21" fmla="*/ 76380 h 575614"/>
                <a:gd name="connsiteX22" fmla="*/ 220284 w 819143"/>
                <a:gd name="connsiteY22" fmla="*/ 502924 h 575614"/>
                <a:gd name="connsiteX23" fmla="*/ 261610 w 819143"/>
                <a:gd name="connsiteY23" fmla="*/ 463812 h 575614"/>
                <a:gd name="connsiteX24" fmla="*/ 422486 w 819143"/>
                <a:gd name="connsiteY24" fmla="*/ 463812 h 575614"/>
                <a:gd name="connsiteX25" fmla="*/ 461599 w 819143"/>
                <a:gd name="connsiteY25" fmla="*/ 502186 h 575614"/>
                <a:gd name="connsiteX26" fmla="*/ 220284 w 819143"/>
                <a:gd name="connsiteY26" fmla="*/ 502924 h 575614"/>
                <a:gd name="connsiteX27" fmla="*/ 509566 w 819143"/>
                <a:gd name="connsiteY27" fmla="*/ 506614 h 575614"/>
                <a:gd name="connsiteX28" fmla="*/ 435032 w 819143"/>
                <a:gd name="connsiteY28" fmla="*/ 432817 h 575614"/>
                <a:gd name="connsiteX29" fmla="*/ 249064 w 819143"/>
                <a:gd name="connsiteY29" fmla="*/ 432817 h 575614"/>
                <a:gd name="connsiteX30" fmla="*/ 171577 w 819143"/>
                <a:gd name="connsiteY30" fmla="*/ 506614 h 575614"/>
                <a:gd name="connsiteX31" fmla="*/ 98519 w 819143"/>
                <a:gd name="connsiteY31" fmla="*/ 506614 h 575614"/>
                <a:gd name="connsiteX32" fmla="*/ 37268 w 819143"/>
                <a:gd name="connsiteY32" fmla="*/ 445363 h 575614"/>
                <a:gd name="connsiteX33" fmla="*/ 37268 w 819143"/>
                <a:gd name="connsiteY33" fmla="*/ 135417 h 575614"/>
                <a:gd name="connsiteX34" fmla="*/ 98519 w 819143"/>
                <a:gd name="connsiteY34" fmla="*/ 74166 h 575614"/>
                <a:gd name="connsiteX35" fmla="*/ 172316 w 819143"/>
                <a:gd name="connsiteY35" fmla="*/ 74166 h 575614"/>
                <a:gd name="connsiteX36" fmla="*/ 246113 w 819143"/>
                <a:gd name="connsiteY36" fmla="*/ 147224 h 575614"/>
                <a:gd name="connsiteX37" fmla="*/ 432080 w 819143"/>
                <a:gd name="connsiteY37" fmla="*/ 147224 h 575614"/>
                <a:gd name="connsiteX38" fmla="*/ 508829 w 819143"/>
                <a:gd name="connsiteY38" fmla="*/ 74166 h 575614"/>
                <a:gd name="connsiteX39" fmla="*/ 686678 w 819143"/>
                <a:gd name="connsiteY39" fmla="*/ 74166 h 575614"/>
                <a:gd name="connsiteX40" fmla="*/ 746454 w 819143"/>
                <a:gd name="connsiteY40" fmla="*/ 94829 h 575614"/>
                <a:gd name="connsiteX41" fmla="*/ 730956 w 819143"/>
                <a:gd name="connsiteY41" fmla="*/ 94829 h 575614"/>
                <a:gd name="connsiteX42" fmla="*/ 730956 w 819143"/>
                <a:gd name="connsiteY42" fmla="*/ 200358 h 575614"/>
                <a:gd name="connsiteX43" fmla="*/ 786304 w 819143"/>
                <a:gd name="connsiteY43" fmla="*/ 200358 h 575614"/>
                <a:gd name="connsiteX44" fmla="*/ 786304 w 819143"/>
                <a:gd name="connsiteY44" fmla="*/ 378946 h 575614"/>
                <a:gd name="connsiteX45" fmla="*/ 730956 w 819143"/>
                <a:gd name="connsiteY45" fmla="*/ 378946 h 575614"/>
                <a:gd name="connsiteX46" fmla="*/ 730956 w 819143"/>
                <a:gd name="connsiteY46" fmla="*/ 484475 h 575614"/>
                <a:gd name="connsiteX47" fmla="*/ 748668 w 819143"/>
                <a:gd name="connsiteY47" fmla="*/ 484475 h 575614"/>
                <a:gd name="connsiteX48" fmla="*/ 685941 w 819143"/>
                <a:gd name="connsiteY48" fmla="*/ 506614 h 575614"/>
                <a:gd name="connsiteX49" fmla="*/ 509566 w 819143"/>
                <a:gd name="connsiteY49" fmla="*/ 506614 h 575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819143" h="575614">
                  <a:moveTo>
                    <a:pt x="685203" y="43171"/>
                  </a:moveTo>
                  <a:lnTo>
                    <a:pt x="533920" y="43171"/>
                  </a:lnTo>
                  <a:lnTo>
                    <a:pt x="533920" y="5535"/>
                  </a:lnTo>
                  <a:lnTo>
                    <a:pt x="499235" y="5535"/>
                  </a:lnTo>
                  <a:lnTo>
                    <a:pt x="499235" y="43171"/>
                  </a:lnTo>
                  <a:lnTo>
                    <a:pt x="97781" y="43171"/>
                  </a:lnTo>
                  <a:cubicBezTo>
                    <a:pt x="46862" y="43171"/>
                    <a:pt x="5535" y="84497"/>
                    <a:pt x="5535" y="135417"/>
                  </a:cubicBezTo>
                  <a:lnTo>
                    <a:pt x="5535" y="445363"/>
                  </a:lnTo>
                  <a:cubicBezTo>
                    <a:pt x="5535" y="496283"/>
                    <a:pt x="46862" y="537609"/>
                    <a:pt x="97781" y="537609"/>
                  </a:cubicBezTo>
                  <a:lnTo>
                    <a:pt x="499235" y="537609"/>
                  </a:lnTo>
                  <a:lnTo>
                    <a:pt x="499235" y="573769"/>
                  </a:lnTo>
                  <a:lnTo>
                    <a:pt x="533920" y="573769"/>
                  </a:lnTo>
                  <a:lnTo>
                    <a:pt x="533920" y="537609"/>
                  </a:lnTo>
                  <a:lnTo>
                    <a:pt x="685203" y="537609"/>
                  </a:lnTo>
                  <a:cubicBezTo>
                    <a:pt x="757523" y="537609"/>
                    <a:pt x="815823" y="479309"/>
                    <a:pt x="815823" y="406989"/>
                  </a:cubicBezTo>
                  <a:lnTo>
                    <a:pt x="815823" y="173791"/>
                  </a:lnTo>
                  <a:cubicBezTo>
                    <a:pt x="815823" y="101470"/>
                    <a:pt x="757523" y="43171"/>
                    <a:pt x="685203" y="43171"/>
                  </a:cubicBezTo>
                  <a:close/>
                  <a:moveTo>
                    <a:pt x="459384" y="76380"/>
                  </a:moveTo>
                  <a:lnTo>
                    <a:pt x="418058" y="115492"/>
                  </a:lnTo>
                  <a:lnTo>
                    <a:pt x="257182" y="115492"/>
                  </a:lnTo>
                  <a:lnTo>
                    <a:pt x="218070" y="77117"/>
                  </a:lnTo>
                  <a:lnTo>
                    <a:pt x="459384" y="76380"/>
                  </a:lnTo>
                  <a:close/>
                  <a:moveTo>
                    <a:pt x="220284" y="502924"/>
                  </a:moveTo>
                  <a:lnTo>
                    <a:pt x="261610" y="463812"/>
                  </a:lnTo>
                  <a:lnTo>
                    <a:pt x="422486" y="463812"/>
                  </a:lnTo>
                  <a:lnTo>
                    <a:pt x="461599" y="502186"/>
                  </a:lnTo>
                  <a:lnTo>
                    <a:pt x="220284" y="502924"/>
                  </a:lnTo>
                  <a:close/>
                  <a:moveTo>
                    <a:pt x="509566" y="506614"/>
                  </a:moveTo>
                  <a:lnTo>
                    <a:pt x="435032" y="432817"/>
                  </a:lnTo>
                  <a:lnTo>
                    <a:pt x="249064" y="432817"/>
                  </a:lnTo>
                  <a:lnTo>
                    <a:pt x="171577" y="506614"/>
                  </a:lnTo>
                  <a:lnTo>
                    <a:pt x="98519" y="506614"/>
                  </a:lnTo>
                  <a:cubicBezTo>
                    <a:pt x="64572" y="506614"/>
                    <a:pt x="37268" y="479309"/>
                    <a:pt x="37268" y="445363"/>
                  </a:cubicBezTo>
                  <a:lnTo>
                    <a:pt x="37268" y="135417"/>
                  </a:lnTo>
                  <a:cubicBezTo>
                    <a:pt x="37268" y="101470"/>
                    <a:pt x="64572" y="74166"/>
                    <a:pt x="98519" y="74166"/>
                  </a:cubicBezTo>
                  <a:lnTo>
                    <a:pt x="172316" y="74166"/>
                  </a:lnTo>
                  <a:lnTo>
                    <a:pt x="246113" y="147224"/>
                  </a:lnTo>
                  <a:lnTo>
                    <a:pt x="432080" y="147224"/>
                  </a:lnTo>
                  <a:lnTo>
                    <a:pt x="508829" y="74166"/>
                  </a:lnTo>
                  <a:lnTo>
                    <a:pt x="686678" y="74166"/>
                  </a:lnTo>
                  <a:cubicBezTo>
                    <a:pt x="709555" y="74166"/>
                    <a:pt x="730219" y="81545"/>
                    <a:pt x="746454" y="94829"/>
                  </a:cubicBezTo>
                  <a:lnTo>
                    <a:pt x="730956" y="94829"/>
                  </a:lnTo>
                  <a:lnTo>
                    <a:pt x="730956" y="200358"/>
                  </a:lnTo>
                  <a:lnTo>
                    <a:pt x="786304" y="200358"/>
                  </a:lnTo>
                  <a:lnTo>
                    <a:pt x="786304" y="378946"/>
                  </a:lnTo>
                  <a:lnTo>
                    <a:pt x="730956" y="378946"/>
                  </a:lnTo>
                  <a:lnTo>
                    <a:pt x="730956" y="484475"/>
                  </a:lnTo>
                  <a:lnTo>
                    <a:pt x="748668" y="484475"/>
                  </a:lnTo>
                  <a:cubicBezTo>
                    <a:pt x="731694" y="498496"/>
                    <a:pt x="709555" y="506614"/>
                    <a:pt x="685941" y="506614"/>
                  </a:cubicBezTo>
                  <a:lnTo>
                    <a:pt x="509566" y="506614"/>
                  </a:lnTo>
                  <a:close/>
                </a:path>
              </a:pathLst>
            </a:custGeom>
            <a:grpFill/>
            <a:ln w="9525" cap="flat">
              <a:noFill/>
              <a:prstDash val="solid"/>
              <a:miter/>
            </a:ln>
          </p:spPr>
          <p:txBody>
            <a:bodyPr rtlCol="0" anchor="ctr"/>
            <a:lstStyle/>
            <a:p>
              <a:endParaRPr lang="en-US" dirty="0"/>
            </a:p>
          </p:txBody>
        </p:sp>
        <p:sp>
          <p:nvSpPr>
            <p:cNvPr id="131" name="Freeform: Shape 130">
              <a:extLst>
                <a:ext uri="{FF2B5EF4-FFF2-40B4-BE49-F238E27FC236}">
                  <a16:creationId xmlns:a16="http://schemas.microsoft.com/office/drawing/2014/main" id="{5FF83976-2B9E-490E-899A-C8F87288DC8A}"/>
                </a:ext>
              </a:extLst>
            </p:cNvPr>
            <p:cNvSpPr/>
            <p:nvPr/>
          </p:nvSpPr>
          <p:spPr>
            <a:xfrm>
              <a:off x="9067689" y="2659235"/>
              <a:ext cx="36898" cy="147593"/>
            </a:xfrm>
            <a:custGeom>
              <a:avLst/>
              <a:gdLst>
                <a:gd name="connsiteX0" fmla="*/ 5535 w 36898"/>
                <a:gd name="connsiteY0" fmla="*/ 5535 h 147593"/>
                <a:gd name="connsiteX1" fmla="*/ 36529 w 36898"/>
                <a:gd name="connsiteY1" fmla="*/ 5535 h 147593"/>
                <a:gd name="connsiteX2" fmla="*/ 36529 w 36898"/>
                <a:gd name="connsiteY2" fmla="*/ 147962 h 147593"/>
                <a:gd name="connsiteX3" fmla="*/ 5535 w 36898"/>
                <a:gd name="connsiteY3" fmla="*/ 147962 h 147593"/>
              </a:gdLst>
              <a:ahLst/>
              <a:cxnLst>
                <a:cxn ang="0">
                  <a:pos x="connsiteX0" y="connsiteY0"/>
                </a:cxn>
                <a:cxn ang="0">
                  <a:pos x="connsiteX1" y="connsiteY1"/>
                </a:cxn>
                <a:cxn ang="0">
                  <a:pos x="connsiteX2" y="connsiteY2"/>
                </a:cxn>
                <a:cxn ang="0">
                  <a:pos x="connsiteX3" y="connsiteY3"/>
                </a:cxn>
              </a:cxnLst>
              <a:rect l="l" t="t" r="r" b="b"/>
              <a:pathLst>
                <a:path w="36898" h="147593">
                  <a:moveTo>
                    <a:pt x="5535" y="5535"/>
                  </a:moveTo>
                  <a:lnTo>
                    <a:pt x="36529" y="5535"/>
                  </a:lnTo>
                  <a:lnTo>
                    <a:pt x="36529" y="147962"/>
                  </a:lnTo>
                  <a:lnTo>
                    <a:pt x="5535" y="147962"/>
                  </a:lnTo>
                  <a:close/>
                </a:path>
              </a:pathLst>
            </a:custGeom>
            <a:grpFill/>
            <a:ln w="9525" cap="flat">
              <a:noFill/>
              <a:prstDash val="solid"/>
              <a:miter/>
            </a:ln>
          </p:spPr>
          <p:txBody>
            <a:bodyPr rtlCol="0" anchor="ctr"/>
            <a:lstStyle/>
            <a:p>
              <a:endParaRPr lang="en-US" dirty="0"/>
            </a:p>
          </p:txBody>
        </p:sp>
        <p:sp>
          <p:nvSpPr>
            <p:cNvPr id="132" name="Freeform: Shape 131">
              <a:extLst>
                <a:ext uri="{FF2B5EF4-FFF2-40B4-BE49-F238E27FC236}">
                  <a16:creationId xmlns:a16="http://schemas.microsoft.com/office/drawing/2014/main" id="{67199B39-2F76-42DD-B848-5D0458B960D7}"/>
                </a:ext>
              </a:extLst>
            </p:cNvPr>
            <p:cNvSpPr/>
            <p:nvPr/>
          </p:nvSpPr>
          <p:spPr>
            <a:xfrm>
              <a:off x="8799070" y="2550753"/>
              <a:ext cx="147593" cy="376363"/>
            </a:xfrm>
            <a:custGeom>
              <a:avLst/>
              <a:gdLst>
                <a:gd name="connsiteX0" fmla="*/ 97781 w 147593"/>
                <a:gd name="connsiteY0" fmla="*/ 5535 h 376363"/>
                <a:gd name="connsiteX1" fmla="*/ 5535 w 147593"/>
                <a:gd name="connsiteY1" fmla="*/ 94829 h 376363"/>
                <a:gd name="connsiteX2" fmla="*/ 5535 w 147593"/>
                <a:gd name="connsiteY2" fmla="*/ 280796 h 376363"/>
                <a:gd name="connsiteX3" fmla="*/ 99256 w 147593"/>
                <a:gd name="connsiteY3" fmla="*/ 375256 h 376363"/>
                <a:gd name="connsiteX4" fmla="*/ 108850 w 147593"/>
                <a:gd name="connsiteY4" fmla="*/ 354593 h 376363"/>
                <a:gd name="connsiteX5" fmla="*/ 108112 w 147593"/>
                <a:gd name="connsiteY5" fmla="*/ 23246 h 376363"/>
                <a:gd name="connsiteX6" fmla="*/ 97781 w 147593"/>
                <a:gd name="connsiteY6" fmla="*/ 5535 h 376363"/>
                <a:gd name="connsiteX7" fmla="*/ 88924 w 147593"/>
                <a:gd name="connsiteY7" fmla="*/ 321385 h 376363"/>
                <a:gd name="connsiteX8" fmla="*/ 36529 w 147593"/>
                <a:gd name="connsiteY8" fmla="*/ 268251 h 376363"/>
                <a:gd name="connsiteX9" fmla="*/ 36529 w 147593"/>
                <a:gd name="connsiteY9" fmla="*/ 108112 h 376363"/>
                <a:gd name="connsiteX10" fmla="*/ 88924 w 147593"/>
                <a:gd name="connsiteY10" fmla="*/ 57930 h 376363"/>
                <a:gd name="connsiteX11" fmla="*/ 88924 w 147593"/>
                <a:gd name="connsiteY11" fmla="*/ 321385 h 37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7593" h="376363">
                  <a:moveTo>
                    <a:pt x="97781" y="5535"/>
                  </a:moveTo>
                  <a:lnTo>
                    <a:pt x="5535" y="94829"/>
                  </a:lnTo>
                  <a:lnTo>
                    <a:pt x="5535" y="280796"/>
                  </a:lnTo>
                  <a:lnTo>
                    <a:pt x="99256" y="375256"/>
                  </a:lnTo>
                  <a:lnTo>
                    <a:pt x="108850" y="354593"/>
                  </a:lnTo>
                  <a:cubicBezTo>
                    <a:pt x="158294" y="246112"/>
                    <a:pt x="158294" y="122872"/>
                    <a:pt x="108112" y="23246"/>
                  </a:cubicBezTo>
                  <a:lnTo>
                    <a:pt x="97781" y="5535"/>
                  </a:lnTo>
                  <a:close/>
                  <a:moveTo>
                    <a:pt x="88924" y="321385"/>
                  </a:moveTo>
                  <a:lnTo>
                    <a:pt x="36529" y="268251"/>
                  </a:lnTo>
                  <a:lnTo>
                    <a:pt x="36529" y="108112"/>
                  </a:lnTo>
                  <a:lnTo>
                    <a:pt x="88924" y="57930"/>
                  </a:lnTo>
                  <a:cubicBezTo>
                    <a:pt x="122872" y="138369"/>
                    <a:pt x="122872" y="233567"/>
                    <a:pt x="88924" y="321385"/>
                  </a:cubicBezTo>
                  <a:close/>
                </a:path>
              </a:pathLst>
            </a:custGeom>
            <a:grpFill/>
            <a:ln w="9525" cap="flat">
              <a:noFill/>
              <a:prstDash val="solid"/>
              <a:miter/>
            </a:ln>
          </p:spPr>
          <p:txBody>
            <a:bodyPr rtlCol="0" anchor="ctr"/>
            <a:lstStyle/>
            <a:p>
              <a:endParaRPr lang="en-US" dirty="0"/>
            </a:p>
          </p:txBody>
        </p:sp>
        <p:sp>
          <p:nvSpPr>
            <p:cNvPr id="133" name="Freeform: Shape 132">
              <a:extLst>
                <a:ext uri="{FF2B5EF4-FFF2-40B4-BE49-F238E27FC236}">
                  <a16:creationId xmlns:a16="http://schemas.microsoft.com/office/drawing/2014/main" id="{2A44131B-3995-48F9-AC9C-49CADCF14A3A}"/>
                </a:ext>
              </a:extLst>
            </p:cNvPr>
            <p:cNvSpPr/>
            <p:nvPr/>
          </p:nvSpPr>
          <p:spPr>
            <a:xfrm>
              <a:off x="8424643" y="2545588"/>
              <a:ext cx="132834" cy="383743"/>
            </a:xfrm>
            <a:custGeom>
              <a:avLst/>
              <a:gdLst>
                <a:gd name="connsiteX0" fmla="*/ 28690 w 132834"/>
                <a:gd name="connsiteY0" fmla="*/ 31364 h 383742"/>
                <a:gd name="connsiteX1" fmla="*/ 29427 w 132834"/>
                <a:gd name="connsiteY1" fmla="*/ 358283 h 383742"/>
                <a:gd name="connsiteX2" fmla="*/ 36807 w 132834"/>
                <a:gd name="connsiteY2" fmla="*/ 383374 h 383742"/>
                <a:gd name="connsiteX3" fmla="*/ 129053 w 132834"/>
                <a:gd name="connsiteY3" fmla="*/ 289652 h 383742"/>
                <a:gd name="connsiteX4" fmla="*/ 129053 w 132834"/>
                <a:gd name="connsiteY4" fmla="*/ 103684 h 383742"/>
                <a:gd name="connsiteX5" fmla="*/ 36069 w 132834"/>
                <a:gd name="connsiteY5" fmla="*/ 5535 h 383742"/>
                <a:gd name="connsiteX6" fmla="*/ 28690 w 132834"/>
                <a:gd name="connsiteY6" fmla="*/ 31364 h 383742"/>
                <a:gd name="connsiteX7" fmla="*/ 50829 w 132834"/>
                <a:gd name="connsiteY7" fmla="*/ 66786 h 383742"/>
                <a:gd name="connsiteX8" fmla="*/ 98058 w 132834"/>
                <a:gd name="connsiteY8" fmla="*/ 116230 h 383742"/>
                <a:gd name="connsiteX9" fmla="*/ 98058 w 132834"/>
                <a:gd name="connsiteY9" fmla="*/ 277107 h 383742"/>
                <a:gd name="connsiteX10" fmla="*/ 52304 w 132834"/>
                <a:gd name="connsiteY10" fmla="*/ 323598 h 383742"/>
                <a:gd name="connsiteX11" fmla="*/ 50829 w 132834"/>
                <a:gd name="connsiteY11" fmla="*/ 66786 h 383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2834" h="383742">
                  <a:moveTo>
                    <a:pt x="28690" y="31364"/>
                  </a:moveTo>
                  <a:cubicBezTo>
                    <a:pt x="-2305" y="130989"/>
                    <a:pt x="-2305" y="253492"/>
                    <a:pt x="29427" y="358283"/>
                  </a:cubicBezTo>
                  <a:lnTo>
                    <a:pt x="36807" y="383374"/>
                  </a:lnTo>
                  <a:lnTo>
                    <a:pt x="129053" y="289652"/>
                  </a:lnTo>
                  <a:lnTo>
                    <a:pt x="129053" y="103684"/>
                  </a:lnTo>
                  <a:lnTo>
                    <a:pt x="36069" y="5535"/>
                  </a:lnTo>
                  <a:lnTo>
                    <a:pt x="28690" y="31364"/>
                  </a:lnTo>
                  <a:close/>
                  <a:moveTo>
                    <a:pt x="50829" y="66786"/>
                  </a:moveTo>
                  <a:lnTo>
                    <a:pt x="98058" y="116230"/>
                  </a:lnTo>
                  <a:lnTo>
                    <a:pt x="98058" y="277107"/>
                  </a:lnTo>
                  <a:lnTo>
                    <a:pt x="52304" y="323598"/>
                  </a:lnTo>
                  <a:cubicBezTo>
                    <a:pt x="31641" y="240208"/>
                    <a:pt x="30903" y="147224"/>
                    <a:pt x="50829" y="66786"/>
                  </a:cubicBezTo>
                  <a:close/>
                </a:path>
              </a:pathLst>
            </a:custGeom>
            <a:grpFill/>
            <a:ln w="9525" cap="flat">
              <a:noFill/>
              <a:prstDash val="solid"/>
              <a:miter/>
            </a:ln>
          </p:spPr>
          <p:txBody>
            <a:bodyPr rtlCol="0" anchor="ctr"/>
            <a:lstStyle/>
            <a:p>
              <a:endParaRPr lang="en-US" dirty="0"/>
            </a:p>
          </p:txBody>
        </p:sp>
      </p:grpSp>
      <p:grpSp>
        <p:nvGrpSpPr>
          <p:cNvPr id="134" name="Group 133">
            <a:extLst>
              <a:ext uri="{FF2B5EF4-FFF2-40B4-BE49-F238E27FC236}">
                <a16:creationId xmlns:a16="http://schemas.microsoft.com/office/drawing/2014/main" id="{31F18E26-1F96-4ADE-8203-50B5C784AE1B}"/>
              </a:ext>
            </a:extLst>
          </p:cNvPr>
          <p:cNvGrpSpPr/>
          <p:nvPr userDrawn="1"/>
        </p:nvGrpSpPr>
        <p:grpSpPr>
          <a:xfrm>
            <a:off x="7733914" y="4993973"/>
            <a:ext cx="497485" cy="349584"/>
            <a:chOff x="8340054" y="2449652"/>
            <a:chExt cx="819143" cy="575614"/>
          </a:xfrm>
          <a:solidFill>
            <a:schemeClr val="bg1"/>
          </a:solidFill>
        </p:grpSpPr>
        <p:sp>
          <p:nvSpPr>
            <p:cNvPr id="135" name="Freeform: Shape 134">
              <a:extLst>
                <a:ext uri="{FF2B5EF4-FFF2-40B4-BE49-F238E27FC236}">
                  <a16:creationId xmlns:a16="http://schemas.microsoft.com/office/drawing/2014/main" id="{9928412D-C5CB-4ECA-94CE-C1485AC9ECB4}"/>
                </a:ext>
              </a:extLst>
            </p:cNvPr>
            <p:cNvSpPr/>
            <p:nvPr/>
          </p:nvSpPr>
          <p:spPr>
            <a:xfrm>
              <a:off x="8340054" y="2449652"/>
              <a:ext cx="819143" cy="575614"/>
            </a:xfrm>
            <a:custGeom>
              <a:avLst/>
              <a:gdLst>
                <a:gd name="connsiteX0" fmla="*/ 685203 w 819143"/>
                <a:gd name="connsiteY0" fmla="*/ 43171 h 575614"/>
                <a:gd name="connsiteX1" fmla="*/ 533920 w 819143"/>
                <a:gd name="connsiteY1" fmla="*/ 43171 h 575614"/>
                <a:gd name="connsiteX2" fmla="*/ 533920 w 819143"/>
                <a:gd name="connsiteY2" fmla="*/ 5535 h 575614"/>
                <a:gd name="connsiteX3" fmla="*/ 499235 w 819143"/>
                <a:gd name="connsiteY3" fmla="*/ 5535 h 575614"/>
                <a:gd name="connsiteX4" fmla="*/ 499235 w 819143"/>
                <a:gd name="connsiteY4" fmla="*/ 43171 h 575614"/>
                <a:gd name="connsiteX5" fmla="*/ 97781 w 819143"/>
                <a:gd name="connsiteY5" fmla="*/ 43171 h 575614"/>
                <a:gd name="connsiteX6" fmla="*/ 5535 w 819143"/>
                <a:gd name="connsiteY6" fmla="*/ 135417 h 575614"/>
                <a:gd name="connsiteX7" fmla="*/ 5535 w 819143"/>
                <a:gd name="connsiteY7" fmla="*/ 445363 h 575614"/>
                <a:gd name="connsiteX8" fmla="*/ 97781 w 819143"/>
                <a:gd name="connsiteY8" fmla="*/ 537609 h 575614"/>
                <a:gd name="connsiteX9" fmla="*/ 499235 w 819143"/>
                <a:gd name="connsiteY9" fmla="*/ 537609 h 575614"/>
                <a:gd name="connsiteX10" fmla="*/ 499235 w 819143"/>
                <a:gd name="connsiteY10" fmla="*/ 573769 h 575614"/>
                <a:gd name="connsiteX11" fmla="*/ 533920 w 819143"/>
                <a:gd name="connsiteY11" fmla="*/ 573769 h 575614"/>
                <a:gd name="connsiteX12" fmla="*/ 533920 w 819143"/>
                <a:gd name="connsiteY12" fmla="*/ 537609 h 575614"/>
                <a:gd name="connsiteX13" fmla="*/ 685203 w 819143"/>
                <a:gd name="connsiteY13" fmla="*/ 537609 h 575614"/>
                <a:gd name="connsiteX14" fmla="*/ 815823 w 819143"/>
                <a:gd name="connsiteY14" fmla="*/ 406989 h 575614"/>
                <a:gd name="connsiteX15" fmla="*/ 815823 w 819143"/>
                <a:gd name="connsiteY15" fmla="*/ 173791 h 575614"/>
                <a:gd name="connsiteX16" fmla="*/ 685203 w 819143"/>
                <a:gd name="connsiteY16" fmla="*/ 43171 h 575614"/>
                <a:gd name="connsiteX17" fmla="*/ 459384 w 819143"/>
                <a:gd name="connsiteY17" fmla="*/ 76380 h 575614"/>
                <a:gd name="connsiteX18" fmla="*/ 418058 w 819143"/>
                <a:gd name="connsiteY18" fmla="*/ 115492 h 575614"/>
                <a:gd name="connsiteX19" fmla="*/ 257182 w 819143"/>
                <a:gd name="connsiteY19" fmla="*/ 115492 h 575614"/>
                <a:gd name="connsiteX20" fmla="*/ 218070 w 819143"/>
                <a:gd name="connsiteY20" fmla="*/ 77117 h 575614"/>
                <a:gd name="connsiteX21" fmla="*/ 459384 w 819143"/>
                <a:gd name="connsiteY21" fmla="*/ 76380 h 575614"/>
                <a:gd name="connsiteX22" fmla="*/ 220284 w 819143"/>
                <a:gd name="connsiteY22" fmla="*/ 502924 h 575614"/>
                <a:gd name="connsiteX23" fmla="*/ 261610 w 819143"/>
                <a:gd name="connsiteY23" fmla="*/ 463812 h 575614"/>
                <a:gd name="connsiteX24" fmla="*/ 422486 w 819143"/>
                <a:gd name="connsiteY24" fmla="*/ 463812 h 575614"/>
                <a:gd name="connsiteX25" fmla="*/ 461599 w 819143"/>
                <a:gd name="connsiteY25" fmla="*/ 502186 h 575614"/>
                <a:gd name="connsiteX26" fmla="*/ 220284 w 819143"/>
                <a:gd name="connsiteY26" fmla="*/ 502924 h 575614"/>
                <a:gd name="connsiteX27" fmla="*/ 509566 w 819143"/>
                <a:gd name="connsiteY27" fmla="*/ 506614 h 575614"/>
                <a:gd name="connsiteX28" fmla="*/ 435032 w 819143"/>
                <a:gd name="connsiteY28" fmla="*/ 432817 h 575614"/>
                <a:gd name="connsiteX29" fmla="*/ 249064 w 819143"/>
                <a:gd name="connsiteY29" fmla="*/ 432817 h 575614"/>
                <a:gd name="connsiteX30" fmla="*/ 171577 w 819143"/>
                <a:gd name="connsiteY30" fmla="*/ 506614 h 575614"/>
                <a:gd name="connsiteX31" fmla="*/ 98519 w 819143"/>
                <a:gd name="connsiteY31" fmla="*/ 506614 h 575614"/>
                <a:gd name="connsiteX32" fmla="*/ 37268 w 819143"/>
                <a:gd name="connsiteY32" fmla="*/ 445363 h 575614"/>
                <a:gd name="connsiteX33" fmla="*/ 37268 w 819143"/>
                <a:gd name="connsiteY33" fmla="*/ 135417 h 575614"/>
                <a:gd name="connsiteX34" fmla="*/ 98519 w 819143"/>
                <a:gd name="connsiteY34" fmla="*/ 74166 h 575614"/>
                <a:gd name="connsiteX35" fmla="*/ 172316 w 819143"/>
                <a:gd name="connsiteY35" fmla="*/ 74166 h 575614"/>
                <a:gd name="connsiteX36" fmla="*/ 246113 w 819143"/>
                <a:gd name="connsiteY36" fmla="*/ 147224 h 575614"/>
                <a:gd name="connsiteX37" fmla="*/ 432080 w 819143"/>
                <a:gd name="connsiteY37" fmla="*/ 147224 h 575614"/>
                <a:gd name="connsiteX38" fmla="*/ 508829 w 819143"/>
                <a:gd name="connsiteY38" fmla="*/ 74166 h 575614"/>
                <a:gd name="connsiteX39" fmla="*/ 686678 w 819143"/>
                <a:gd name="connsiteY39" fmla="*/ 74166 h 575614"/>
                <a:gd name="connsiteX40" fmla="*/ 746454 w 819143"/>
                <a:gd name="connsiteY40" fmla="*/ 94829 h 575614"/>
                <a:gd name="connsiteX41" fmla="*/ 730956 w 819143"/>
                <a:gd name="connsiteY41" fmla="*/ 94829 h 575614"/>
                <a:gd name="connsiteX42" fmla="*/ 730956 w 819143"/>
                <a:gd name="connsiteY42" fmla="*/ 200358 h 575614"/>
                <a:gd name="connsiteX43" fmla="*/ 786304 w 819143"/>
                <a:gd name="connsiteY43" fmla="*/ 200358 h 575614"/>
                <a:gd name="connsiteX44" fmla="*/ 786304 w 819143"/>
                <a:gd name="connsiteY44" fmla="*/ 378946 h 575614"/>
                <a:gd name="connsiteX45" fmla="*/ 730956 w 819143"/>
                <a:gd name="connsiteY45" fmla="*/ 378946 h 575614"/>
                <a:gd name="connsiteX46" fmla="*/ 730956 w 819143"/>
                <a:gd name="connsiteY46" fmla="*/ 484475 h 575614"/>
                <a:gd name="connsiteX47" fmla="*/ 748668 w 819143"/>
                <a:gd name="connsiteY47" fmla="*/ 484475 h 575614"/>
                <a:gd name="connsiteX48" fmla="*/ 685941 w 819143"/>
                <a:gd name="connsiteY48" fmla="*/ 506614 h 575614"/>
                <a:gd name="connsiteX49" fmla="*/ 509566 w 819143"/>
                <a:gd name="connsiteY49" fmla="*/ 506614 h 575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819143" h="575614">
                  <a:moveTo>
                    <a:pt x="685203" y="43171"/>
                  </a:moveTo>
                  <a:lnTo>
                    <a:pt x="533920" y="43171"/>
                  </a:lnTo>
                  <a:lnTo>
                    <a:pt x="533920" y="5535"/>
                  </a:lnTo>
                  <a:lnTo>
                    <a:pt x="499235" y="5535"/>
                  </a:lnTo>
                  <a:lnTo>
                    <a:pt x="499235" y="43171"/>
                  </a:lnTo>
                  <a:lnTo>
                    <a:pt x="97781" y="43171"/>
                  </a:lnTo>
                  <a:cubicBezTo>
                    <a:pt x="46862" y="43171"/>
                    <a:pt x="5535" y="84497"/>
                    <a:pt x="5535" y="135417"/>
                  </a:cubicBezTo>
                  <a:lnTo>
                    <a:pt x="5535" y="445363"/>
                  </a:lnTo>
                  <a:cubicBezTo>
                    <a:pt x="5535" y="496283"/>
                    <a:pt x="46862" y="537609"/>
                    <a:pt x="97781" y="537609"/>
                  </a:cubicBezTo>
                  <a:lnTo>
                    <a:pt x="499235" y="537609"/>
                  </a:lnTo>
                  <a:lnTo>
                    <a:pt x="499235" y="573769"/>
                  </a:lnTo>
                  <a:lnTo>
                    <a:pt x="533920" y="573769"/>
                  </a:lnTo>
                  <a:lnTo>
                    <a:pt x="533920" y="537609"/>
                  </a:lnTo>
                  <a:lnTo>
                    <a:pt x="685203" y="537609"/>
                  </a:lnTo>
                  <a:cubicBezTo>
                    <a:pt x="757523" y="537609"/>
                    <a:pt x="815823" y="479309"/>
                    <a:pt x="815823" y="406989"/>
                  </a:cubicBezTo>
                  <a:lnTo>
                    <a:pt x="815823" y="173791"/>
                  </a:lnTo>
                  <a:cubicBezTo>
                    <a:pt x="815823" y="101470"/>
                    <a:pt x="757523" y="43171"/>
                    <a:pt x="685203" y="43171"/>
                  </a:cubicBezTo>
                  <a:close/>
                  <a:moveTo>
                    <a:pt x="459384" y="76380"/>
                  </a:moveTo>
                  <a:lnTo>
                    <a:pt x="418058" y="115492"/>
                  </a:lnTo>
                  <a:lnTo>
                    <a:pt x="257182" y="115492"/>
                  </a:lnTo>
                  <a:lnTo>
                    <a:pt x="218070" y="77117"/>
                  </a:lnTo>
                  <a:lnTo>
                    <a:pt x="459384" y="76380"/>
                  </a:lnTo>
                  <a:close/>
                  <a:moveTo>
                    <a:pt x="220284" y="502924"/>
                  </a:moveTo>
                  <a:lnTo>
                    <a:pt x="261610" y="463812"/>
                  </a:lnTo>
                  <a:lnTo>
                    <a:pt x="422486" y="463812"/>
                  </a:lnTo>
                  <a:lnTo>
                    <a:pt x="461599" y="502186"/>
                  </a:lnTo>
                  <a:lnTo>
                    <a:pt x="220284" y="502924"/>
                  </a:lnTo>
                  <a:close/>
                  <a:moveTo>
                    <a:pt x="509566" y="506614"/>
                  </a:moveTo>
                  <a:lnTo>
                    <a:pt x="435032" y="432817"/>
                  </a:lnTo>
                  <a:lnTo>
                    <a:pt x="249064" y="432817"/>
                  </a:lnTo>
                  <a:lnTo>
                    <a:pt x="171577" y="506614"/>
                  </a:lnTo>
                  <a:lnTo>
                    <a:pt x="98519" y="506614"/>
                  </a:lnTo>
                  <a:cubicBezTo>
                    <a:pt x="64572" y="506614"/>
                    <a:pt x="37268" y="479309"/>
                    <a:pt x="37268" y="445363"/>
                  </a:cubicBezTo>
                  <a:lnTo>
                    <a:pt x="37268" y="135417"/>
                  </a:lnTo>
                  <a:cubicBezTo>
                    <a:pt x="37268" y="101470"/>
                    <a:pt x="64572" y="74166"/>
                    <a:pt x="98519" y="74166"/>
                  </a:cubicBezTo>
                  <a:lnTo>
                    <a:pt x="172316" y="74166"/>
                  </a:lnTo>
                  <a:lnTo>
                    <a:pt x="246113" y="147224"/>
                  </a:lnTo>
                  <a:lnTo>
                    <a:pt x="432080" y="147224"/>
                  </a:lnTo>
                  <a:lnTo>
                    <a:pt x="508829" y="74166"/>
                  </a:lnTo>
                  <a:lnTo>
                    <a:pt x="686678" y="74166"/>
                  </a:lnTo>
                  <a:cubicBezTo>
                    <a:pt x="709555" y="74166"/>
                    <a:pt x="730219" y="81545"/>
                    <a:pt x="746454" y="94829"/>
                  </a:cubicBezTo>
                  <a:lnTo>
                    <a:pt x="730956" y="94829"/>
                  </a:lnTo>
                  <a:lnTo>
                    <a:pt x="730956" y="200358"/>
                  </a:lnTo>
                  <a:lnTo>
                    <a:pt x="786304" y="200358"/>
                  </a:lnTo>
                  <a:lnTo>
                    <a:pt x="786304" y="378946"/>
                  </a:lnTo>
                  <a:lnTo>
                    <a:pt x="730956" y="378946"/>
                  </a:lnTo>
                  <a:lnTo>
                    <a:pt x="730956" y="484475"/>
                  </a:lnTo>
                  <a:lnTo>
                    <a:pt x="748668" y="484475"/>
                  </a:lnTo>
                  <a:cubicBezTo>
                    <a:pt x="731694" y="498496"/>
                    <a:pt x="709555" y="506614"/>
                    <a:pt x="685941" y="506614"/>
                  </a:cubicBezTo>
                  <a:lnTo>
                    <a:pt x="509566" y="506614"/>
                  </a:lnTo>
                  <a:close/>
                </a:path>
              </a:pathLst>
            </a:custGeom>
            <a:grpFill/>
            <a:ln w="9525" cap="flat">
              <a:noFill/>
              <a:prstDash val="solid"/>
              <a:miter/>
            </a:ln>
          </p:spPr>
          <p:txBody>
            <a:bodyPr rtlCol="0" anchor="ctr"/>
            <a:lstStyle/>
            <a:p>
              <a:endParaRPr lang="en-US" dirty="0"/>
            </a:p>
          </p:txBody>
        </p:sp>
        <p:sp>
          <p:nvSpPr>
            <p:cNvPr id="136" name="Freeform: Shape 135">
              <a:extLst>
                <a:ext uri="{FF2B5EF4-FFF2-40B4-BE49-F238E27FC236}">
                  <a16:creationId xmlns:a16="http://schemas.microsoft.com/office/drawing/2014/main" id="{632ACC48-791A-4A91-A05A-829BD94937F4}"/>
                </a:ext>
              </a:extLst>
            </p:cNvPr>
            <p:cNvSpPr/>
            <p:nvPr/>
          </p:nvSpPr>
          <p:spPr>
            <a:xfrm>
              <a:off x="9067689" y="2659235"/>
              <a:ext cx="36898" cy="147593"/>
            </a:xfrm>
            <a:custGeom>
              <a:avLst/>
              <a:gdLst>
                <a:gd name="connsiteX0" fmla="*/ 5535 w 36898"/>
                <a:gd name="connsiteY0" fmla="*/ 5535 h 147593"/>
                <a:gd name="connsiteX1" fmla="*/ 36529 w 36898"/>
                <a:gd name="connsiteY1" fmla="*/ 5535 h 147593"/>
                <a:gd name="connsiteX2" fmla="*/ 36529 w 36898"/>
                <a:gd name="connsiteY2" fmla="*/ 147962 h 147593"/>
                <a:gd name="connsiteX3" fmla="*/ 5535 w 36898"/>
                <a:gd name="connsiteY3" fmla="*/ 147962 h 147593"/>
              </a:gdLst>
              <a:ahLst/>
              <a:cxnLst>
                <a:cxn ang="0">
                  <a:pos x="connsiteX0" y="connsiteY0"/>
                </a:cxn>
                <a:cxn ang="0">
                  <a:pos x="connsiteX1" y="connsiteY1"/>
                </a:cxn>
                <a:cxn ang="0">
                  <a:pos x="connsiteX2" y="connsiteY2"/>
                </a:cxn>
                <a:cxn ang="0">
                  <a:pos x="connsiteX3" y="connsiteY3"/>
                </a:cxn>
              </a:cxnLst>
              <a:rect l="l" t="t" r="r" b="b"/>
              <a:pathLst>
                <a:path w="36898" h="147593">
                  <a:moveTo>
                    <a:pt x="5535" y="5535"/>
                  </a:moveTo>
                  <a:lnTo>
                    <a:pt x="36529" y="5535"/>
                  </a:lnTo>
                  <a:lnTo>
                    <a:pt x="36529" y="147962"/>
                  </a:lnTo>
                  <a:lnTo>
                    <a:pt x="5535" y="147962"/>
                  </a:lnTo>
                  <a:close/>
                </a:path>
              </a:pathLst>
            </a:custGeom>
            <a:grpFill/>
            <a:ln w="9525" cap="flat">
              <a:noFill/>
              <a:prstDash val="solid"/>
              <a:miter/>
            </a:ln>
          </p:spPr>
          <p:txBody>
            <a:bodyPr rtlCol="0" anchor="ctr"/>
            <a:lstStyle/>
            <a:p>
              <a:endParaRPr lang="en-US" dirty="0"/>
            </a:p>
          </p:txBody>
        </p:sp>
        <p:sp>
          <p:nvSpPr>
            <p:cNvPr id="137" name="Freeform: Shape 136">
              <a:extLst>
                <a:ext uri="{FF2B5EF4-FFF2-40B4-BE49-F238E27FC236}">
                  <a16:creationId xmlns:a16="http://schemas.microsoft.com/office/drawing/2014/main" id="{AA22D6B7-1768-4BC8-A128-AEAD2FCF109F}"/>
                </a:ext>
              </a:extLst>
            </p:cNvPr>
            <p:cNvSpPr/>
            <p:nvPr/>
          </p:nvSpPr>
          <p:spPr>
            <a:xfrm>
              <a:off x="8799070" y="2550753"/>
              <a:ext cx="147593" cy="376363"/>
            </a:xfrm>
            <a:custGeom>
              <a:avLst/>
              <a:gdLst>
                <a:gd name="connsiteX0" fmla="*/ 97781 w 147593"/>
                <a:gd name="connsiteY0" fmla="*/ 5535 h 376363"/>
                <a:gd name="connsiteX1" fmla="*/ 5535 w 147593"/>
                <a:gd name="connsiteY1" fmla="*/ 94829 h 376363"/>
                <a:gd name="connsiteX2" fmla="*/ 5535 w 147593"/>
                <a:gd name="connsiteY2" fmla="*/ 280796 h 376363"/>
                <a:gd name="connsiteX3" fmla="*/ 99256 w 147593"/>
                <a:gd name="connsiteY3" fmla="*/ 375256 h 376363"/>
                <a:gd name="connsiteX4" fmla="*/ 108850 w 147593"/>
                <a:gd name="connsiteY4" fmla="*/ 354593 h 376363"/>
                <a:gd name="connsiteX5" fmla="*/ 108112 w 147593"/>
                <a:gd name="connsiteY5" fmla="*/ 23246 h 376363"/>
                <a:gd name="connsiteX6" fmla="*/ 97781 w 147593"/>
                <a:gd name="connsiteY6" fmla="*/ 5535 h 376363"/>
                <a:gd name="connsiteX7" fmla="*/ 88924 w 147593"/>
                <a:gd name="connsiteY7" fmla="*/ 321385 h 376363"/>
                <a:gd name="connsiteX8" fmla="*/ 36529 w 147593"/>
                <a:gd name="connsiteY8" fmla="*/ 268251 h 376363"/>
                <a:gd name="connsiteX9" fmla="*/ 36529 w 147593"/>
                <a:gd name="connsiteY9" fmla="*/ 108112 h 376363"/>
                <a:gd name="connsiteX10" fmla="*/ 88924 w 147593"/>
                <a:gd name="connsiteY10" fmla="*/ 57930 h 376363"/>
                <a:gd name="connsiteX11" fmla="*/ 88924 w 147593"/>
                <a:gd name="connsiteY11" fmla="*/ 321385 h 37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7593" h="376363">
                  <a:moveTo>
                    <a:pt x="97781" y="5535"/>
                  </a:moveTo>
                  <a:lnTo>
                    <a:pt x="5535" y="94829"/>
                  </a:lnTo>
                  <a:lnTo>
                    <a:pt x="5535" y="280796"/>
                  </a:lnTo>
                  <a:lnTo>
                    <a:pt x="99256" y="375256"/>
                  </a:lnTo>
                  <a:lnTo>
                    <a:pt x="108850" y="354593"/>
                  </a:lnTo>
                  <a:cubicBezTo>
                    <a:pt x="158294" y="246112"/>
                    <a:pt x="158294" y="122872"/>
                    <a:pt x="108112" y="23246"/>
                  </a:cubicBezTo>
                  <a:lnTo>
                    <a:pt x="97781" y="5535"/>
                  </a:lnTo>
                  <a:close/>
                  <a:moveTo>
                    <a:pt x="88924" y="321385"/>
                  </a:moveTo>
                  <a:lnTo>
                    <a:pt x="36529" y="268251"/>
                  </a:lnTo>
                  <a:lnTo>
                    <a:pt x="36529" y="108112"/>
                  </a:lnTo>
                  <a:lnTo>
                    <a:pt x="88924" y="57930"/>
                  </a:lnTo>
                  <a:cubicBezTo>
                    <a:pt x="122872" y="138369"/>
                    <a:pt x="122872" y="233567"/>
                    <a:pt x="88924" y="321385"/>
                  </a:cubicBezTo>
                  <a:close/>
                </a:path>
              </a:pathLst>
            </a:custGeom>
            <a:grpFill/>
            <a:ln w="9525" cap="flat">
              <a:noFill/>
              <a:prstDash val="solid"/>
              <a:miter/>
            </a:ln>
          </p:spPr>
          <p:txBody>
            <a:bodyPr rtlCol="0" anchor="ctr"/>
            <a:lstStyle/>
            <a:p>
              <a:endParaRPr lang="en-US" dirty="0"/>
            </a:p>
          </p:txBody>
        </p:sp>
        <p:sp>
          <p:nvSpPr>
            <p:cNvPr id="138" name="Freeform: Shape 137">
              <a:extLst>
                <a:ext uri="{FF2B5EF4-FFF2-40B4-BE49-F238E27FC236}">
                  <a16:creationId xmlns:a16="http://schemas.microsoft.com/office/drawing/2014/main" id="{F3E4517E-3541-4A61-A416-DD71B49B6F8E}"/>
                </a:ext>
              </a:extLst>
            </p:cNvPr>
            <p:cNvSpPr/>
            <p:nvPr/>
          </p:nvSpPr>
          <p:spPr>
            <a:xfrm>
              <a:off x="8424643" y="2545588"/>
              <a:ext cx="132834" cy="383743"/>
            </a:xfrm>
            <a:custGeom>
              <a:avLst/>
              <a:gdLst>
                <a:gd name="connsiteX0" fmla="*/ 28690 w 132834"/>
                <a:gd name="connsiteY0" fmla="*/ 31364 h 383742"/>
                <a:gd name="connsiteX1" fmla="*/ 29427 w 132834"/>
                <a:gd name="connsiteY1" fmla="*/ 358283 h 383742"/>
                <a:gd name="connsiteX2" fmla="*/ 36807 w 132834"/>
                <a:gd name="connsiteY2" fmla="*/ 383374 h 383742"/>
                <a:gd name="connsiteX3" fmla="*/ 129053 w 132834"/>
                <a:gd name="connsiteY3" fmla="*/ 289652 h 383742"/>
                <a:gd name="connsiteX4" fmla="*/ 129053 w 132834"/>
                <a:gd name="connsiteY4" fmla="*/ 103684 h 383742"/>
                <a:gd name="connsiteX5" fmla="*/ 36069 w 132834"/>
                <a:gd name="connsiteY5" fmla="*/ 5535 h 383742"/>
                <a:gd name="connsiteX6" fmla="*/ 28690 w 132834"/>
                <a:gd name="connsiteY6" fmla="*/ 31364 h 383742"/>
                <a:gd name="connsiteX7" fmla="*/ 50829 w 132834"/>
                <a:gd name="connsiteY7" fmla="*/ 66786 h 383742"/>
                <a:gd name="connsiteX8" fmla="*/ 98058 w 132834"/>
                <a:gd name="connsiteY8" fmla="*/ 116230 h 383742"/>
                <a:gd name="connsiteX9" fmla="*/ 98058 w 132834"/>
                <a:gd name="connsiteY9" fmla="*/ 277107 h 383742"/>
                <a:gd name="connsiteX10" fmla="*/ 52304 w 132834"/>
                <a:gd name="connsiteY10" fmla="*/ 323598 h 383742"/>
                <a:gd name="connsiteX11" fmla="*/ 50829 w 132834"/>
                <a:gd name="connsiteY11" fmla="*/ 66786 h 383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2834" h="383742">
                  <a:moveTo>
                    <a:pt x="28690" y="31364"/>
                  </a:moveTo>
                  <a:cubicBezTo>
                    <a:pt x="-2305" y="130989"/>
                    <a:pt x="-2305" y="253492"/>
                    <a:pt x="29427" y="358283"/>
                  </a:cubicBezTo>
                  <a:lnTo>
                    <a:pt x="36807" y="383374"/>
                  </a:lnTo>
                  <a:lnTo>
                    <a:pt x="129053" y="289652"/>
                  </a:lnTo>
                  <a:lnTo>
                    <a:pt x="129053" y="103684"/>
                  </a:lnTo>
                  <a:lnTo>
                    <a:pt x="36069" y="5535"/>
                  </a:lnTo>
                  <a:lnTo>
                    <a:pt x="28690" y="31364"/>
                  </a:lnTo>
                  <a:close/>
                  <a:moveTo>
                    <a:pt x="50829" y="66786"/>
                  </a:moveTo>
                  <a:lnTo>
                    <a:pt x="98058" y="116230"/>
                  </a:lnTo>
                  <a:lnTo>
                    <a:pt x="98058" y="277107"/>
                  </a:lnTo>
                  <a:lnTo>
                    <a:pt x="52304" y="323598"/>
                  </a:lnTo>
                  <a:cubicBezTo>
                    <a:pt x="31641" y="240208"/>
                    <a:pt x="30903" y="147224"/>
                    <a:pt x="50829" y="66786"/>
                  </a:cubicBezTo>
                  <a:close/>
                </a:path>
              </a:pathLst>
            </a:custGeom>
            <a:grpFill/>
            <a:ln w="9525" cap="flat">
              <a:noFill/>
              <a:prstDash val="solid"/>
              <a:miter/>
            </a:ln>
          </p:spPr>
          <p:txBody>
            <a:bodyPr rtlCol="0" anchor="ctr"/>
            <a:lstStyle/>
            <a:p>
              <a:endParaRPr lang="en-US" dirty="0"/>
            </a:p>
          </p:txBody>
        </p:sp>
      </p:grpSp>
      <p:grpSp>
        <p:nvGrpSpPr>
          <p:cNvPr id="139" name="Group 138">
            <a:extLst>
              <a:ext uri="{FF2B5EF4-FFF2-40B4-BE49-F238E27FC236}">
                <a16:creationId xmlns:a16="http://schemas.microsoft.com/office/drawing/2014/main" id="{320E940B-AE45-4176-8B91-0DF96D42AAC1}"/>
              </a:ext>
            </a:extLst>
          </p:cNvPr>
          <p:cNvGrpSpPr/>
          <p:nvPr userDrawn="1"/>
        </p:nvGrpSpPr>
        <p:grpSpPr>
          <a:xfrm>
            <a:off x="11425459" y="5008133"/>
            <a:ext cx="497485" cy="349584"/>
            <a:chOff x="8340054" y="2449652"/>
            <a:chExt cx="819143" cy="575614"/>
          </a:xfrm>
          <a:solidFill>
            <a:schemeClr val="bg1"/>
          </a:solidFill>
        </p:grpSpPr>
        <p:sp>
          <p:nvSpPr>
            <p:cNvPr id="140" name="Freeform: Shape 139">
              <a:extLst>
                <a:ext uri="{FF2B5EF4-FFF2-40B4-BE49-F238E27FC236}">
                  <a16:creationId xmlns:a16="http://schemas.microsoft.com/office/drawing/2014/main" id="{446AA38C-90C3-49C3-9EBF-B74A3BA04DE5}"/>
                </a:ext>
              </a:extLst>
            </p:cNvPr>
            <p:cNvSpPr/>
            <p:nvPr/>
          </p:nvSpPr>
          <p:spPr>
            <a:xfrm>
              <a:off x="8340054" y="2449652"/>
              <a:ext cx="819143" cy="575614"/>
            </a:xfrm>
            <a:custGeom>
              <a:avLst/>
              <a:gdLst>
                <a:gd name="connsiteX0" fmla="*/ 685203 w 819143"/>
                <a:gd name="connsiteY0" fmla="*/ 43171 h 575614"/>
                <a:gd name="connsiteX1" fmla="*/ 533920 w 819143"/>
                <a:gd name="connsiteY1" fmla="*/ 43171 h 575614"/>
                <a:gd name="connsiteX2" fmla="*/ 533920 w 819143"/>
                <a:gd name="connsiteY2" fmla="*/ 5535 h 575614"/>
                <a:gd name="connsiteX3" fmla="*/ 499235 w 819143"/>
                <a:gd name="connsiteY3" fmla="*/ 5535 h 575614"/>
                <a:gd name="connsiteX4" fmla="*/ 499235 w 819143"/>
                <a:gd name="connsiteY4" fmla="*/ 43171 h 575614"/>
                <a:gd name="connsiteX5" fmla="*/ 97781 w 819143"/>
                <a:gd name="connsiteY5" fmla="*/ 43171 h 575614"/>
                <a:gd name="connsiteX6" fmla="*/ 5535 w 819143"/>
                <a:gd name="connsiteY6" fmla="*/ 135417 h 575614"/>
                <a:gd name="connsiteX7" fmla="*/ 5535 w 819143"/>
                <a:gd name="connsiteY7" fmla="*/ 445363 h 575614"/>
                <a:gd name="connsiteX8" fmla="*/ 97781 w 819143"/>
                <a:gd name="connsiteY8" fmla="*/ 537609 h 575614"/>
                <a:gd name="connsiteX9" fmla="*/ 499235 w 819143"/>
                <a:gd name="connsiteY9" fmla="*/ 537609 h 575614"/>
                <a:gd name="connsiteX10" fmla="*/ 499235 w 819143"/>
                <a:gd name="connsiteY10" fmla="*/ 573769 h 575614"/>
                <a:gd name="connsiteX11" fmla="*/ 533920 w 819143"/>
                <a:gd name="connsiteY11" fmla="*/ 573769 h 575614"/>
                <a:gd name="connsiteX12" fmla="*/ 533920 w 819143"/>
                <a:gd name="connsiteY12" fmla="*/ 537609 h 575614"/>
                <a:gd name="connsiteX13" fmla="*/ 685203 w 819143"/>
                <a:gd name="connsiteY13" fmla="*/ 537609 h 575614"/>
                <a:gd name="connsiteX14" fmla="*/ 815823 w 819143"/>
                <a:gd name="connsiteY14" fmla="*/ 406989 h 575614"/>
                <a:gd name="connsiteX15" fmla="*/ 815823 w 819143"/>
                <a:gd name="connsiteY15" fmla="*/ 173791 h 575614"/>
                <a:gd name="connsiteX16" fmla="*/ 685203 w 819143"/>
                <a:gd name="connsiteY16" fmla="*/ 43171 h 575614"/>
                <a:gd name="connsiteX17" fmla="*/ 459384 w 819143"/>
                <a:gd name="connsiteY17" fmla="*/ 76380 h 575614"/>
                <a:gd name="connsiteX18" fmla="*/ 418058 w 819143"/>
                <a:gd name="connsiteY18" fmla="*/ 115492 h 575614"/>
                <a:gd name="connsiteX19" fmla="*/ 257182 w 819143"/>
                <a:gd name="connsiteY19" fmla="*/ 115492 h 575614"/>
                <a:gd name="connsiteX20" fmla="*/ 218070 w 819143"/>
                <a:gd name="connsiteY20" fmla="*/ 77117 h 575614"/>
                <a:gd name="connsiteX21" fmla="*/ 459384 w 819143"/>
                <a:gd name="connsiteY21" fmla="*/ 76380 h 575614"/>
                <a:gd name="connsiteX22" fmla="*/ 220284 w 819143"/>
                <a:gd name="connsiteY22" fmla="*/ 502924 h 575614"/>
                <a:gd name="connsiteX23" fmla="*/ 261610 w 819143"/>
                <a:gd name="connsiteY23" fmla="*/ 463812 h 575614"/>
                <a:gd name="connsiteX24" fmla="*/ 422486 w 819143"/>
                <a:gd name="connsiteY24" fmla="*/ 463812 h 575614"/>
                <a:gd name="connsiteX25" fmla="*/ 461599 w 819143"/>
                <a:gd name="connsiteY25" fmla="*/ 502186 h 575614"/>
                <a:gd name="connsiteX26" fmla="*/ 220284 w 819143"/>
                <a:gd name="connsiteY26" fmla="*/ 502924 h 575614"/>
                <a:gd name="connsiteX27" fmla="*/ 509566 w 819143"/>
                <a:gd name="connsiteY27" fmla="*/ 506614 h 575614"/>
                <a:gd name="connsiteX28" fmla="*/ 435032 w 819143"/>
                <a:gd name="connsiteY28" fmla="*/ 432817 h 575614"/>
                <a:gd name="connsiteX29" fmla="*/ 249064 w 819143"/>
                <a:gd name="connsiteY29" fmla="*/ 432817 h 575614"/>
                <a:gd name="connsiteX30" fmla="*/ 171577 w 819143"/>
                <a:gd name="connsiteY30" fmla="*/ 506614 h 575614"/>
                <a:gd name="connsiteX31" fmla="*/ 98519 w 819143"/>
                <a:gd name="connsiteY31" fmla="*/ 506614 h 575614"/>
                <a:gd name="connsiteX32" fmla="*/ 37268 w 819143"/>
                <a:gd name="connsiteY32" fmla="*/ 445363 h 575614"/>
                <a:gd name="connsiteX33" fmla="*/ 37268 w 819143"/>
                <a:gd name="connsiteY33" fmla="*/ 135417 h 575614"/>
                <a:gd name="connsiteX34" fmla="*/ 98519 w 819143"/>
                <a:gd name="connsiteY34" fmla="*/ 74166 h 575614"/>
                <a:gd name="connsiteX35" fmla="*/ 172316 w 819143"/>
                <a:gd name="connsiteY35" fmla="*/ 74166 h 575614"/>
                <a:gd name="connsiteX36" fmla="*/ 246113 w 819143"/>
                <a:gd name="connsiteY36" fmla="*/ 147224 h 575614"/>
                <a:gd name="connsiteX37" fmla="*/ 432080 w 819143"/>
                <a:gd name="connsiteY37" fmla="*/ 147224 h 575614"/>
                <a:gd name="connsiteX38" fmla="*/ 508829 w 819143"/>
                <a:gd name="connsiteY38" fmla="*/ 74166 h 575614"/>
                <a:gd name="connsiteX39" fmla="*/ 686678 w 819143"/>
                <a:gd name="connsiteY39" fmla="*/ 74166 h 575614"/>
                <a:gd name="connsiteX40" fmla="*/ 746454 w 819143"/>
                <a:gd name="connsiteY40" fmla="*/ 94829 h 575614"/>
                <a:gd name="connsiteX41" fmla="*/ 730956 w 819143"/>
                <a:gd name="connsiteY41" fmla="*/ 94829 h 575614"/>
                <a:gd name="connsiteX42" fmla="*/ 730956 w 819143"/>
                <a:gd name="connsiteY42" fmla="*/ 200358 h 575614"/>
                <a:gd name="connsiteX43" fmla="*/ 786304 w 819143"/>
                <a:gd name="connsiteY43" fmla="*/ 200358 h 575614"/>
                <a:gd name="connsiteX44" fmla="*/ 786304 w 819143"/>
                <a:gd name="connsiteY44" fmla="*/ 378946 h 575614"/>
                <a:gd name="connsiteX45" fmla="*/ 730956 w 819143"/>
                <a:gd name="connsiteY45" fmla="*/ 378946 h 575614"/>
                <a:gd name="connsiteX46" fmla="*/ 730956 w 819143"/>
                <a:gd name="connsiteY46" fmla="*/ 484475 h 575614"/>
                <a:gd name="connsiteX47" fmla="*/ 748668 w 819143"/>
                <a:gd name="connsiteY47" fmla="*/ 484475 h 575614"/>
                <a:gd name="connsiteX48" fmla="*/ 685941 w 819143"/>
                <a:gd name="connsiteY48" fmla="*/ 506614 h 575614"/>
                <a:gd name="connsiteX49" fmla="*/ 509566 w 819143"/>
                <a:gd name="connsiteY49" fmla="*/ 506614 h 575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819143" h="575614">
                  <a:moveTo>
                    <a:pt x="685203" y="43171"/>
                  </a:moveTo>
                  <a:lnTo>
                    <a:pt x="533920" y="43171"/>
                  </a:lnTo>
                  <a:lnTo>
                    <a:pt x="533920" y="5535"/>
                  </a:lnTo>
                  <a:lnTo>
                    <a:pt x="499235" y="5535"/>
                  </a:lnTo>
                  <a:lnTo>
                    <a:pt x="499235" y="43171"/>
                  </a:lnTo>
                  <a:lnTo>
                    <a:pt x="97781" y="43171"/>
                  </a:lnTo>
                  <a:cubicBezTo>
                    <a:pt x="46862" y="43171"/>
                    <a:pt x="5535" y="84497"/>
                    <a:pt x="5535" y="135417"/>
                  </a:cubicBezTo>
                  <a:lnTo>
                    <a:pt x="5535" y="445363"/>
                  </a:lnTo>
                  <a:cubicBezTo>
                    <a:pt x="5535" y="496283"/>
                    <a:pt x="46862" y="537609"/>
                    <a:pt x="97781" y="537609"/>
                  </a:cubicBezTo>
                  <a:lnTo>
                    <a:pt x="499235" y="537609"/>
                  </a:lnTo>
                  <a:lnTo>
                    <a:pt x="499235" y="573769"/>
                  </a:lnTo>
                  <a:lnTo>
                    <a:pt x="533920" y="573769"/>
                  </a:lnTo>
                  <a:lnTo>
                    <a:pt x="533920" y="537609"/>
                  </a:lnTo>
                  <a:lnTo>
                    <a:pt x="685203" y="537609"/>
                  </a:lnTo>
                  <a:cubicBezTo>
                    <a:pt x="757523" y="537609"/>
                    <a:pt x="815823" y="479309"/>
                    <a:pt x="815823" y="406989"/>
                  </a:cubicBezTo>
                  <a:lnTo>
                    <a:pt x="815823" y="173791"/>
                  </a:lnTo>
                  <a:cubicBezTo>
                    <a:pt x="815823" y="101470"/>
                    <a:pt x="757523" y="43171"/>
                    <a:pt x="685203" y="43171"/>
                  </a:cubicBezTo>
                  <a:close/>
                  <a:moveTo>
                    <a:pt x="459384" y="76380"/>
                  </a:moveTo>
                  <a:lnTo>
                    <a:pt x="418058" y="115492"/>
                  </a:lnTo>
                  <a:lnTo>
                    <a:pt x="257182" y="115492"/>
                  </a:lnTo>
                  <a:lnTo>
                    <a:pt x="218070" y="77117"/>
                  </a:lnTo>
                  <a:lnTo>
                    <a:pt x="459384" y="76380"/>
                  </a:lnTo>
                  <a:close/>
                  <a:moveTo>
                    <a:pt x="220284" y="502924"/>
                  </a:moveTo>
                  <a:lnTo>
                    <a:pt x="261610" y="463812"/>
                  </a:lnTo>
                  <a:lnTo>
                    <a:pt x="422486" y="463812"/>
                  </a:lnTo>
                  <a:lnTo>
                    <a:pt x="461599" y="502186"/>
                  </a:lnTo>
                  <a:lnTo>
                    <a:pt x="220284" y="502924"/>
                  </a:lnTo>
                  <a:close/>
                  <a:moveTo>
                    <a:pt x="509566" y="506614"/>
                  </a:moveTo>
                  <a:lnTo>
                    <a:pt x="435032" y="432817"/>
                  </a:lnTo>
                  <a:lnTo>
                    <a:pt x="249064" y="432817"/>
                  </a:lnTo>
                  <a:lnTo>
                    <a:pt x="171577" y="506614"/>
                  </a:lnTo>
                  <a:lnTo>
                    <a:pt x="98519" y="506614"/>
                  </a:lnTo>
                  <a:cubicBezTo>
                    <a:pt x="64572" y="506614"/>
                    <a:pt x="37268" y="479309"/>
                    <a:pt x="37268" y="445363"/>
                  </a:cubicBezTo>
                  <a:lnTo>
                    <a:pt x="37268" y="135417"/>
                  </a:lnTo>
                  <a:cubicBezTo>
                    <a:pt x="37268" y="101470"/>
                    <a:pt x="64572" y="74166"/>
                    <a:pt x="98519" y="74166"/>
                  </a:cubicBezTo>
                  <a:lnTo>
                    <a:pt x="172316" y="74166"/>
                  </a:lnTo>
                  <a:lnTo>
                    <a:pt x="246113" y="147224"/>
                  </a:lnTo>
                  <a:lnTo>
                    <a:pt x="432080" y="147224"/>
                  </a:lnTo>
                  <a:lnTo>
                    <a:pt x="508829" y="74166"/>
                  </a:lnTo>
                  <a:lnTo>
                    <a:pt x="686678" y="74166"/>
                  </a:lnTo>
                  <a:cubicBezTo>
                    <a:pt x="709555" y="74166"/>
                    <a:pt x="730219" y="81545"/>
                    <a:pt x="746454" y="94829"/>
                  </a:cubicBezTo>
                  <a:lnTo>
                    <a:pt x="730956" y="94829"/>
                  </a:lnTo>
                  <a:lnTo>
                    <a:pt x="730956" y="200358"/>
                  </a:lnTo>
                  <a:lnTo>
                    <a:pt x="786304" y="200358"/>
                  </a:lnTo>
                  <a:lnTo>
                    <a:pt x="786304" y="378946"/>
                  </a:lnTo>
                  <a:lnTo>
                    <a:pt x="730956" y="378946"/>
                  </a:lnTo>
                  <a:lnTo>
                    <a:pt x="730956" y="484475"/>
                  </a:lnTo>
                  <a:lnTo>
                    <a:pt x="748668" y="484475"/>
                  </a:lnTo>
                  <a:cubicBezTo>
                    <a:pt x="731694" y="498496"/>
                    <a:pt x="709555" y="506614"/>
                    <a:pt x="685941" y="506614"/>
                  </a:cubicBezTo>
                  <a:lnTo>
                    <a:pt x="509566" y="506614"/>
                  </a:lnTo>
                  <a:close/>
                </a:path>
              </a:pathLst>
            </a:custGeom>
            <a:grpFill/>
            <a:ln w="9525" cap="flat">
              <a:noFill/>
              <a:prstDash val="solid"/>
              <a:miter/>
            </a:ln>
          </p:spPr>
          <p:txBody>
            <a:bodyPr rtlCol="0" anchor="ctr"/>
            <a:lstStyle/>
            <a:p>
              <a:endParaRPr lang="en-US" dirty="0"/>
            </a:p>
          </p:txBody>
        </p:sp>
        <p:sp>
          <p:nvSpPr>
            <p:cNvPr id="141" name="Freeform: Shape 140">
              <a:extLst>
                <a:ext uri="{FF2B5EF4-FFF2-40B4-BE49-F238E27FC236}">
                  <a16:creationId xmlns:a16="http://schemas.microsoft.com/office/drawing/2014/main" id="{10D7B2B6-07AE-404E-B804-8574056E34D6}"/>
                </a:ext>
              </a:extLst>
            </p:cNvPr>
            <p:cNvSpPr/>
            <p:nvPr/>
          </p:nvSpPr>
          <p:spPr>
            <a:xfrm>
              <a:off x="9067689" y="2659235"/>
              <a:ext cx="36898" cy="147593"/>
            </a:xfrm>
            <a:custGeom>
              <a:avLst/>
              <a:gdLst>
                <a:gd name="connsiteX0" fmla="*/ 5535 w 36898"/>
                <a:gd name="connsiteY0" fmla="*/ 5535 h 147593"/>
                <a:gd name="connsiteX1" fmla="*/ 36529 w 36898"/>
                <a:gd name="connsiteY1" fmla="*/ 5535 h 147593"/>
                <a:gd name="connsiteX2" fmla="*/ 36529 w 36898"/>
                <a:gd name="connsiteY2" fmla="*/ 147962 h 147593"/>
                <a:gd name="connsiteX3" fmla="*/ 5535 w 36898"/>
                <a:gd name="connsiteY3" fmla="*/ 147962 h 147593"/>
              </a:gdLst>
              <a:ahLst/>
              <a:cxnLst>
                <a:cxn ang="0">
                  <a:pos x="connsiteX0" y="connsiteY0"/>
                </a:cxn>
                <a:cxn ang="0">
                  <a:pos x="connsiteX1" y="connsiteY1"/>
                </a:cxn>
                <a:cxn ang="0">
                  <a:pos x="connsiteX2" y="connsiteY2"/>
                </a:cxn>
                <a:cxn ang="0">
                  <a:pos x="connsiteX3" y="connsiteY3"/>
                </a:cxn>
              </a:cxnLst>
              <a:rect l="l" t="t" r="r" b="b"/>
              <a:pathLst>
                <a:path w="36898" h="147593">
                  <a:moveTo>
                    <a:pt x="5535" y="5535"/>
                  </a:moveTo>
                  <a:lnTo>
                    <a:pt x="36529" y="5535"/>
                  </a:lnTo>
                  <a:lnTo>
                    <a:pt x="36529" y="147962"/>
                  </a:lnTo>
                  <a:lnTo>
                    <a:pt x="5535" y="147962"/>
                  </a:lnTo>
                  <a:close/>
                </a:path>
              </a:pathLst>
            </a:custGeom>
            <a:grpFill/>
            <a:ln w="9525" cap="flat">
              <a:noFill/>
              <a:prstDash val="solid"/>
              <a:miter/>
            </a:ln>
          </p:spPr>
          <p:txBody>
            <a:bodyPr rtlCol="0" anchor="ctr"/>
            <a:lstStyle/>
            <a:p>
              <a:endParaRPr lang="en-US" dirty="0"/>
            </a:p>
          </p:txBody>
        </p:sp>
        <p:sp>
          <p:nvSpPr>
            <p:cNvPr id="142" name="Freeform: Shape 141">
              <a:extLst>
                <a:ext uri="{FF2B5EF4-FFF2-40B4-BE49-F238E27FC236}">
                  <a16:creationId xmlns:a16="http://schemas.microsoft.com/office/drawing/2014/main" id="{A3F911EE-8C3F-4321-BA0E-AB8E82DADF1A}"/>
                </a:ext>
              </a:extLst>
            </p:cNvPr>
            <p:cNvSpPr/>
            <p:nvPr/>
          </p:nvSpPr>
          <p:spPr>
            <a:xfrm>
              <a:off x="8799070" y="2550753"/>
              <a:ext cx="147593" cy="376363"/>
            </a:xfrm>
            <a:custGeom>
              <a:avLst/>
              <a:gdLst>
                <a:gd name="connsiteX0" fmla="*/ 97781 w 147593"/>
                <a:gd name="connsiteY0" fmla="*/ 5535 h 376363"/>
                <a:gd name="connsiteX1" fmla="*/ 5535 w 147593"/>
                <a:gd name="connsiteY1" fmla="*/ 94829 h 376363"/>
                <a:gd name="connsiteX2" fmla="*/ 5535 w 147593"/>
                <a:gd name="connsiteY2" fmla="*/ 280796 h 376363"/>
                <a:gd name="connsiteX3" fmla="*/ 99256 w 147593"/>
                <a:gd name="connsiteY3" fmla="*/ 375256 h 376363"/>
                <a:gd name="connsiteX4" fmla="*/ 108850 w 147593"/>
                <a:gd name="connsiteY4" fmla="*/ 354593 h 376363"/>
                <a:gd name="connsiteX5" fmla="*/ 108112 w 147593"/>
                <a:gd name="connsiteY5" fmla="*/ 23246 h 376363"/>
                <a:gd name="connsiteX6" fmla="*/ 97781 w 147593"/>
                <a:gd name="connsiteY6" fmla="*/ 5535 h 376363"/>
                <a:gd name="connsiteX7" fmla="*/ 88924 w 147593"/>
                <a:gd name="connsiteY7" fmla="*/ 321385 h 376363"/>
                <a:gd name="connsiteX8" fmla="*/ 36529 w 147593"/>
                <a:gd name="connsiteY8" fmla="*/ 268251 h 376363"/>
                <a:gd name="connsiteX9" fmla="*/ 36529 w 147593"/>
                <a:gd name="connsiteY9" fmla="*/ 108112 h 376363"/>
                <a:gd name="connsiteX10" fmla="*/ 88924 w 147593"/>
                <a:gd name="connsiteY10" fmla="*/ 57930 h 376363"/>
                <a:gd name="connsiteX11" fmla="*/ 88924 w 147593"/>
                <a:gd name="connsiteY11" fmla="*/ 321385 h 37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7593" h="376363">
                  <a:moveTo>
                    <a:pt x="97781" y="5535"/>
                  </a:moveTo>
                  <a:lnTo>
                    <a:pt x="5535" y="94829"/>
                  </a:lnTo>
                  <a:lnTo>
                    <a:pt x="5535" y="280796"/>
                  </a:lnTo>
                  <a:lnTo>
                    <a:pt x="99256" y="375256"/>
                  </a:lnTo>
                  <a:lnTo>
                    <a:pt x="108850" y="354593"/>
                  </a:lnTo>
                  <a:cubicBezTo>
                    <a:pt x="158294" y="246112"/>
                    <a:pt x="158294" y="122872"/>
                    <a:pt x="108112" y="23246"/>
                  </a:cubicBezTo>
                  <a:lnTo>
                    <a:pt x="97781" y="5535"/>
                  </a:lnTo>
                  <a:close/>
                  <a:moveTo>
                    <a:pt x="88924" y="321385"/>
                  </a:moveTo>
                  <a:lnTo>
                    <a:pt x="36529" y="268251"/>
                  </a:lnTo>
                  <a:lnTo>
                    <a:pt x="36529" y="108112"/>
                  </a:lnTo>
                  <a:lnTo>
                    <a:pt x="88924" y="57930"/>
                  </a:lnTo>
                  <a:cubicBezTo>
                    <a:pt x="122872" y="138369"/>
                    <a:pt x="122872" y="233567"/>
                    <a:pt x="88924" y="321385"/>
                  </a:cubicBezTo>
                  <a:close/>
                </a:path>
              </a:pathLst>
            </a:custGeom>
            <a:grpFill/>
            <a:ln w="9525" cap="flat">
              <a:noFill/>
              <a:prstDash val="solid"/>
              <a:miter/>
            </a:ln>
          </p:spPr>
          <p:txBody>
            <a:bodyPr rtlCol="0" anchor="ctr"/>
            <a:lstStyle/>
            <a:p>
              <a:endParaRPr lang="en-US" dirty="0"/>
            </a:p>
          </p:txBody>
        </p:sp>
        <p:sp>
          <p:nvSpPr>
            <p:cNvPr id="143" name="Freeform: Shape 142">
              <a:extLst>
                <a:ext uri="{FF2B5EF4-FFF2-40B4-BE49-F238E27FC236}">
                  <a16:creationId xmlns:a16="http://schemas.microsoft.com/office/drawing/2014/main" id="{1041C398-57AC-472C-B6FB-FC5E17D8C7BB}"/>
                </a:ext>
              </a:extLst>
            </p:cNvPr>
            <p:cNvSpPr/>
            <p:nvPr/>
          </p:nvSpPr>
          <p:spPr>
            <a:xfrm>
              <a:off x="8424643" y="2545588"/>
              <a:ext cx="132834" cy="383743"/>
            </a:xfrm>
            <a:custGeom>
              <a:avLst/>
              <a:gdLst>
                <a:gd name="connsiteX0" fmla="*/ 28690 w 132834"/>
                <a:gd name="connsiteY0" fmla="*/ 31364 h 383742"/>
                <a:gd name="connsiteX1" fmla="*/ 29427 w 132834"/>
                <a:gd name="connsiteY1" fmla="*/ 358283 h 383742"/>
                <a:gd name="connsiteX2" fmla="*/ 36807 w 132834"/>
                <a:gd name="connsiteY2" fmla="*/ 383374 h 383742"/>
                <a:gd name="connsiteX3" fmla="*/ 129053 w 132834"/>
                <a:gd name="connsiteY3" fmla="*/ 289652 h 383742"/>
                <a:gd name="connsiteX4" fmla="*/ 129053 w 132834"/>
                <a:gd name="connsiteY4" fmla="*/ 103684 h 383742"/>
                <a:gd name="connsiteX5" fmla="*/ 36069 w 132834"/>
                <a:gd name="connsiteY5" fmla="*/ 5535 h 383742"/>
                <a:gd name="connsiteX6" fmla="*/ 28690 w 132834"/>
                <a:gd name="connsiteY6" fmla="*/ 31364 h 383742"/>
                <a:gd name="connsiteX7" fmla="*/ 50829 w 132834"/>
                <a:gd name="connsiteY7" fmla="*/ 66786 h 383742"/>
                <a:gd name="connsiteX8" fmla="*/ 98058 w 132834"/>
                <a:gd name="connsiteY8" fmla="*/ 116230 h 383742"/>
                <a:gd name="connsiteX9" fmla="*/ 98058 w 132834"/>
                <a:gd name="connsiteY9" fmla="*/ 277107 h 383742"/>
                <a:gd name="connsiteX10" fmla="*/ 52304 w 132834"/>
                <a:gd name="connsiteY10" fmla="*/ 323598 h 383742"/>
                <a:gd name="connsiteX11" fmla="*/ 50829 w 132834"/>
                <a:gd name="connsiteY11" fmla="*/ 66786 h 383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2834" h="383742">
                  <a:moveTo>
                    <a:pt x="28690" y="31364"/>
                  </a:moveTo>
                  <a:cubicBezTo>
                    <a:pt x="-2305" y="130989"/>
                    <a:pt x="-2305" y="253492"/>
                    <a:pt x="29427" y="358283"/>
                  </a:cubicBezTo>
                  <a:lnTo>
                    <a:pt x="36807" y="383374"/>
                  </a:lnTo>
                  <a:lnTo>
                    <a:pt x="129053" y="289652"/>
                  </a:lnTo>
                  <a:lnTo>
                    <a:pt x="129053" y="103684"/>
                  </a:lnTo>
                  <a:lnTo>
                    <a:pt x="36069" y="5535"/>
                  </a:lnTo>
                  <a:lnTo>
                    <a:pt x="28690" y="31364"/>
                  </a:lnTo>
                  <a:close/>
                  <a:moveTo>
                    <a:pt x="50829" y="66786"/>
                  </a:moveTo>
                  <a:lnTo>
                    <a:pt x="98058" y="116230"/>
                  </a:lnTo>
                  <a:lnTo>
                    <a:pt x="98058" y="277107"/>
                  </a:lnTo>
                  <a:lnTo>
                    <a:pt x="52304" y="323598"/>
                  </a:lnTo>
                  <a:cubicBezTo>
                    <a:pt x="31641" y="240208"/>
                    <a:pt x="30903" y="147224"/>
                    <a:pt x="50829" y="66786"/>
                  </a:cubicBezTo>
                  <a:close/>
                </a:path>
              </a:pathLst>
            </a:custGeom>
            <a:grpFill/>
            <a:ln w="9525" cap="flat">
              <a:noFill/>
              <a:prstDash val="solid"/>
              <a:miter/>
            </a:ln>
          </p:spPr>
          <p:txBody>
            <a:bodyPr rtlCol="0" anchor="ctr"/>
            <a:lstStyle/>
            <a:p>
              <a:endParaRPr lang="en-US" dirty="0"/>
            </a:p>
          </p:txBody>
        </p:sp>
      </p:grpSp>
      <p:grpSp>
        <p:nvGrpSpPr>
          <p:cNvPr id="144" name="Group 143">
            <a:extLst>
              <a:ext uri="{FF2B5EF4-FFF2-40B4-BE49-F238E27FC236}">
                <a16:creationId xmlns:a16="http://schemas.microsoft.com/office/drawing/2014/main" id="{C02BA0F0-442E-44F8-A886-69995C42C34E}"/>
              </a:ext>
            </a:extLst>
          </p:cNvPr>
          <p:cNvGrpSpPr/>
          <p:nvPr userDrawn="1"/>
        </p:nvGrpSpPr>
        <p:grpSpPr>
          <a:xfrm>
            <a:off x="2173632" y="3177764"/>
            <a:ext cx="497485" cy="349584"/>
            <a:chOff x="8340054" y="2449652"/>
            <a:chExt cx="819143" cy="575614"/>
          </a:xfrm>
          <a:solidFill>
            <a:schemeClr val="bg1"/>
          </a:solidFill>
        </p:grpSpPr>
        <p:sp>
          <p:nvSpPr>
            <p:cNvPr id="145" name="Freeform: Shape 144">
              <a:extLst>
                <a:ext uri="{FF2B5EF4-FFF2-40B4-BE49-F238E27FC236}">
                  <a16:creationId xmlns:a16="http://schemas.microsoft.com/office/drawing/2014/main" id="{7B6121EA-FB34-4620-93AA-BB11E0A57F3D}"/>
                </a:ext>
              </a:extLst>
            </p:cNvPr>
            <p:cNvSpPr/>
            <p:nvPr/>
          </p:nvSpPr>
          <p:spPr>
            <a:xfrm>
              <a:off x="8340054" y="2449652"/>
              <a:ext cx="819143" cy="575614"/>
            </a:xfrm>
            <a:custGeom>
              <a:avLst/>
              <a:gdLst>
                <a:gd name="connsiteX0" fmla="*/ 685203 w 819143"/>
                <a:gd name="connsiteY0" fmla="*/ 43171 h 575614"/>
                <a:gd name="connsiteX1" fmla="*/ 533920 w 819143"/>
                <a:gd name="connsiteY1" fmla="*/ 43171 h 575614"/>
                <a:gd name="connsiteX2" fmla="*/ 533920 w 819143"/>
                <a:gd name="connsiteY2" fmla="*/ 5535 h 575614"/>
                <a:gd name="connsiteX3" fmla="*/ 499235 w 819143"/>
                <a:gd name="connsiteY3" fmla="*/ 5535 h 575614"/>
                <a:gd name="connsiteX4" fmla="*/ 499235 w 819143"/>
                <a:gd name="connsiteY4" fmla="*/ 43171 h 575614"/>
                <a:gd name="connsiteX5" fmla="*/ 97781 w 819143"/>
                <a:gd name="connsiteY5" fmla="*/ 43171 h 575614"/>
                <a:gd name="connsiteX6" fmla="*/ 5535 w 819143"/>
                <a:gd name="connsiteY6" fmla="*/ 135417 h 575614"/>
                <a:gd name="connsiteX7" fmla="*/ 5535 w 819143"/>
                <a:gd name="connsiteY7" fmla="*/ 445363 h 575614"/>
                <a:gd name="connsiteX8" fmla="*/ 97781 w 819143"/>
                <a:gd name="connsiteY8" fmla="*/ 537609 h 575614"/>
                <a:gd name="connsiteX9" fmla="*/ 499235 w 819143"/>
                <a:gd name="connsiteY9" fmla="*/ 537609 h 575614"/>
                <a:gd name="connsiteX10" fmla="*/ 499235 w 819143"/>
                <a:gd name="connsiteY10" fmla="*/ 573769 h 575614"/>
                <a:gd name="connsiteX11" fmla="*/ 533920 w 819143"/>
                <a:gd name="connsiteY11" fmla="*/ 573769 h 575614"/>
                <a:gd name="connsiteX12" fmla="*/ 533920 w 819143"/>
                <a:gd name="connsiteY12" fmla="*/ 537609 h 575614"/>
                <a:gd name="connsiteX13" fmla="*/ 685203 w 819143"/>
                <a:gd name="connsiteY13" fmla="*/ 537609 h 575614"/>
                <a:gd name="connsiteX14" fmla="*/ 815823 w 819143"/>
                <a:gd name="connsiteY14" fmla="*/ 406989 h 575614"/>
                <a:gd name="connsiteX15" fmla="*/ 815823 w 819143"/>
                <a:gd name="connsiteY15" fmla="*/ 173791 h 575614"/>
                <a:gd name="connsiteX16" fmla="*/ 685203 w 819143"/>
                <a:gd name="connsiteY16" fmla="*/ 43171 h 575614"/>
                <a:gd name="connsiteX17" fmla="*/ 459384 w 819143"/>
                <a:gd name="connsiteY17" fmla="*/ 76380 h 575614"/>
                <a:gd name="connsiteX18" fmla="*/ 418058 w 819143"/>
                <a:gd name="connsiteY18" fmla="*/ 115492 h 575614"/>
                <a:gd name="connsiteX19" fmla="*/ 257182 w 819143"/>
                <a:gd name="connsiteY19" fmla="*/ 115492 h 575614"/>
                <a:gd name="connsiteX20" fmla="*/ 218070 w 819143"/>
                <a:gd name="connsiteY20" fmla="*/ 77117 h 575614"/>
                <a:gd name="connsiteX21" fmla="*/ 459384 w 819143"/>
                <a:gd name="connsiteY21" fmla="*/ 76380 h 575614"/>
                <a:gd name="connsiteX22" fmla="*/ 220284 w 819143"/>
                <a:gd name="connsiteY22" fmla="*/ 502924 h 575614"/>
                <a:gd name="connsiteX23" fmla="*/ 261610 w 819143"/>
                <a:gd name="connsiteY23" fmla="*/ 463812 h 575614"/>
                <a:gd name="connsiteX24" fmla="*/ 422486 w 819143"/>
                <a:gd name="connsiteY24" fmla="*/ 463812 h 575614"/>
                <a:gd name="connsiteX25" fmla="*/ 461599 w 819143"/>
                <a:gd name="connsiteY25" fmla="*/ 502186 h 575614"/>
                <a:gd name="connsiteX26" fmla="*/ 220284 w 819143"/>
                <a:gd name="connsiteY26" fmla="*/ 502924 h 575614"/>
                <a:gd name="connsiteX27" fmla="*/ 509566 w 819143"/>
                <a:gd name="connsiteY27" fmla="*/ 506614 h 575614"/>
                <a:gd name="connsiteX28" fmla="*/ 435032 w 819143"/>
                <a:gd name="connsiteY28" fmla="*/ 432817 h 575614"/>
                <a:gd name="connsiteX29" fmla="*/ 249064 w 819143"/>
                <a:gd name="connsiteY29" fmla="*/ 432817 h 575614"/>
                <a:gd name="connsiteX30" fmla="*/ 171577 w 819143"/>
                <a:gd name="connsiteY30" fmla="*/ 506614 h 575614"/>
                <a:gd name="connsiteX31" fmla="*/ 98519 w 819143"/>
                <a:gd name="connsiteY31" fmla="*/ 506614 h 575614"/>
                <a:gd name="connsiteX32" fmla="*/ 37268 w 819143"/>
                <a:gd name="connsiteY32" fmla="*/ 445363 h 575614"/>
                <a:gd name="connsiteX33" fmla="*/ 37268 w 819143"/>
                <a:gd name="connsiteY33" fmla="*/ 135417 h 575614"/>
                <a:gd name="connsiteX34" fmla="*/ 98519 w 819143"/>
                <a:gd name="connsiteY34" fmla="*/ 74166 h 575614"/>
                <a:gd name="connsiteX35" fmla="*/ 172316 w 819143"/>
                <a:gd name="connsiteY35" fmla="*/ 74166 h 575614"/>
                <a:gd name="connsiteX36" fmla="*/ 246113 w 819143"/>
                <a:gd name="connsiteY36" fmla="*/ 147224 h 575614"/>
                <a:gd name="connsiteX37" fmla="*/ 432080 w 819143"/>
                <a:gd name="connsiteY37" fmla="*/ 147224 h 575614"/>
                <a:gd name="connsiteX38" fmla="*/ 508829 w 819143"/>
                <a:gd name="connsiteY38" fmla="*/ 74166 h 575614"/>
                <a:gd name="connsiteX39" fmla="*/ 686678 w 819143"/>
                <a:gd name="connsiteY39" fmla="*/ 74166 h 575614"/>
                <a:gd name="connsiteX40" fmla="*/ 746454 w 819143"/>
                <a:gd name="connsiteY40" fmla="*/ 94829 h 575614"/>
                <a:gd name="connsiteX41" fmla="*/ 730956 w 819143"/>
                <a:gd name="connsiteY41" fmla="*/ 94829 h 575614"/>
                <a:gd name="connsiteX42" fmla="*/ 730956 w 819143"/>
                <a:gd name="connsiteY42" fmla="*/ 200358 h 575614"/>
                <a:gd name="connsiteX43" fmla="*/ 786304 w 819143"/>
                <a:gd name="connsiteY43" fmla="*/ 200358 h 575614"/>
                <a:gd name="connsiteX44" fmla="*/ 786304 w 819143"/>
                <a:gd name="connsiteY44" fmla="*/ 378946 h 575614"/>
                <a:gd name="connsiteX45" fmla="*/ 730956 w 819143"/>
                <a:gd name="connsiteY45" fmla="*/ 378946 h 575614"/>
                <a:gd name="connsiteX46" fmla="*/ 730956 w 819143"/>
                <a:gd name="connsiteY46" fmla="*/ 484475 h 575614"/>
                <a:gd name="connsiteX47" fmla="*/ 748668 w 819143"/>
                <a:gd name="connsiteY47" fmla="*/ 484475 h 575614"/>
                <a:gd name="connsiteX48" fmla="*/ 685941 w 819143"/>
                <a:gd name="connsiteY48" fmla="*/ 506614 h 575614"/>
                <a:gd name="connsiteX49" fmla="*/ 509566 w 819143"/>
                <a:gd name="connsiteY49" fmla="*/ 506614 h 575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819143" h="575614">
                  <a:moveTo>
                    <a:pt x="685203" y="43171"/>
                  </a:moveTo>
                  <a:lnTo>
                    <a:pt x="533920" y="43171"/>
                  </a:lnTo>
                  <a:lnTo>
                    <a:pt x="533920" y="5535"/>
                  </a:lnTo>
                  <a:lnTo>
                    <a:pt x="499235" y="5535"/>
                  </a:lnTo>
                  <a:lnTo>
                    <a:pt x="499235" y="43171"/>
                  </a:lnTo>
                  <a:lnTo>
                    <a:pt x="97781" y="43171"/>
                  </a:lnTo>
                  <a:cubicBezTo>
                    <a:pt x="46862" y="43171"/>
                    <a:pt x="5535" y="84497"/>
                    <a:pt x="5535" y="135417"/>
                  </a:cubicBezTo>
                  <a:lnTo>
                    <a:pt x="5535" y="445363"/>
                  </a:lnTo>
                  <a:cubicBezTo>
                    <a:pt x="5535" y="496283"/>
                    <a:pt x="46862" y="537609"/>
                    <a:pt x="97781" y="537609"/>
                  </a:cubicBezTo>
                  <a:lnTo>
                    <a:pt x="499235" y="537609"/>
                  </a:lnTo>
                  <a:lnTo>
                    <a:pt x="499235" y="573769"/>
                  </a:lnTo>
                  <a:lnTo>
                    <a:pt x="533920" y="573769"/>
                  </a:lnTo>
                  <a:lnTo>
                    <a:pt x="533920" y="537609"/>
                  </a:lnTo>
                  <a:lnTo>
                    <a:pt x="685203" y="537609"/>
                  </a:lnTo>
                  <a:cubicBezTo>
                    <a:pt x="757523" y="537609"/>
                    <a:pt x="815823" y="479309"/>
                    <a:pt x="815823" y="406989"/>
                  </a:cubicBezTo>
                  <a:lnTo>
                    <a:pt x="815823" y="173791"/>
                  </a:lnTo>
                  <a:cubicBezTo>
                    <a:pt x="815823" y="101470"/>
                    <a:pt x="757523" y="43171"/>
                    <a:pt x="685203" y="43171"/>
                  </a:cubicBezTo>
                  <a:close/>
                  <a:moveTo>
                    <a:pt x="459384" y="76380"/>
                  </a:moveTo>
                  <a:lnTo>
                    <a:pt x="418058" y="115492"/>
                  </a:lnTo>
                  <a:lnTo>
                    <a:pt x="257182" y="115492"/>
                  </a:lnTo>
                  <a:lnTo>
                    <a:pt x="218070" y="77117"/>
                  </a:lnTo>
                  <a:lnTo>
                    <a:pt x="459384" y="76380"/>
                  </a:lnTo>
                  <a:close/>
                  <a:moveTo>
                    <a:pt x="220284" y="502924"/>
                  </a:moveTo>
                  <a:lnTo>
                    <a:pt x="261610" y="463812"/>
                  </a:lnTo>
                  <a:lnTo>
                    <a:pt x="422486" y="463812"/>
                  </a:lnTo>
                  <a:lnTo>
                    <a:pt x="461599" y="502186"/>
                  </a:lnTo>
                  <a:lnTo>
                    <a:pt x="220284" y="502924"/>
                  </a:lnTo>
                  <a:close/>
                  <a:moveTo>
                    <a:pt x="509566" y="506614"/>
                  </a:moveTo>
                  <a:lnTo>
                    <a:pt x="435032" y="432817"/>
                  </a:lnTo>
                  <a:lnTo>
                    <a:pt x="249064" y="432817"/>
                  </a:lnTo>
                  <a:lnTo>
                    <a:pt x="171577" y="506614"/>
                  </a:lnTo>
                  <a:lnTo>
                    <a:pt x="98519" y="506614"/>
                  </a:lnTo>
                  <a:cubicBezTo>
                    <a:pt x="64572" y="506614"/>
                    <a:pt x="37268" y="479309"/>
                    <a:pt x="37268" y="445363"/>
                  </a:cubicBezTo>
                  <a:lnTo>
                    <a:pt x="37268" y="135417"/>
                  </a:lnTo>
                  <a:cubicBezTo>
                    <a:pt x="37268" y="101470"/>
                    <a:pt x="64572" y="74166"/>
                    <a:pt x="98519" y="74166"/>
                  </a:cubicBezTo>
                  <a:lnTo>
                    <a:pt x="172316" y="74166"/>
                  </a:lnTo>
                  <a:lnTo>
                    <a:pt x="246113" y="147224"/>
                  </a:lnTo>
                  <a:lnTo>
                    <a:pt x="432080" y="147224"/>
                  </a:lnTo>
                  <a:lnTo>
                    <a:pt x="508829" y="74166"/>
                  </a:lnTo>
                  <a:lnTo>
                    <a:pt x="686678" y="74166"/>
                  </a:lnTo>
                  <a:cubicBezTo>
                    <a:pt x="709555" y="74166"/>
                    <a:pt x="730219" y="81545"/>
                    <a:pt x="746454" y="94829"/>
                  </a:cubicBezTo>
                  <a:lnTo>
                    <a:pt x="730956" y="94829"/>
                  </a:lnTo>
                  <a:lnTo>
                    <a:pt x="730956" y="200358"/>
                  </a:lnTo>
                  <a:lnTo>
                    <a:pt x="786304" y="200358"/>
                  </a:lnTo>
                  <a:lnTo>
                    <a:pt x="786304" y="378946"/>
                  </a:lnTo>
                  <a:lnTo>
                    <a:pt x="730956" y="378946"/>
                  </a:lnTo>
                  <a:lnTo>
                    <a:pt x="730956" y="484475"/>
                  </a:lnTo>
                  <a:lnTo>
                    <a:pt x="748668" y="484475"/>
                  </a:lnTo>
                  <a:cubicBezTo>
                    <a:pt x="731694" y="498496"/>
                    <a:pt x="709555" y="506614"/>
                    <a:pt x="685941" y="506614"/>
                  </a:cubicBezTo>
                  <a:lnTo>
                    <a:pt x="509566" y="506614"/>
                  </a:lnTo>
                  <a:close/>
                </a:path>
              </a:pathLst>
            </a:custGeom>
            <a:grpFill/>
            <a:ln w="9525" cap="flat">
              <a:noFill/>
              <a:prstDash val="solid"/>
              <a:miter/>
            </a:ln>
          </p:spPr>
          <p:txBody>
            <a:bodyPr rtlCol="0" anchor="ctr"/>
            <a:lstStyle/>
            <a:p>
              <a:endParaRPr lang="en-US" dirty="0"/>
            </a:p>
          </p:txBody>
        </p:sp>
        <p:sp>
          <p:nvSpPr>
            <p:cNvPr id="146" name="Freeform: Shape 145">
              <a:extLst>
                <a:ext uri="{FF2B5EF4-FFF2-40B4-BE49-F238E27FC236}">
                  <a16:creationId xmlns:a16="http://schemas.microsoft.com/office/drawing/2014/main" id="{5F53B81C-2403-4A12-BDDC-711F5016B855}"/>
                </a:ext>
              </a:extLst>
            </p:cNvPr>
            <p:cNvSpPr/>
            <p:nvPr/>
          </p:nvSpPr>
          <p:spPr>
            <a:xfrm>
              <a:off x="9067689" y="2659235"/>
              <a:ext cx="36898" cy="147593"/>
            </a:xfrm>
            <a:custGeom>
              <a:avLst/>
              <a:gdLst>
                <a:gd name="connsiteX0" fmla="*/ 5535 w 36898"/>
                <a:gd name="connsiteY0" fmla="*/ 5535 h 147593"/>
                <a:gd name="connsiteX1" fmla="*/ 36529 w 36898"/>
                <a:gd name="connsiteY1" fmla="*/ 5535 h 147593"/>
                <a:gd name="connsiteX2" fmla="*/ 36529 w 36898"/>
                <a:gd name="connsiteY2" fmla="*/ 147962 h 147593"/>
                <a:gd name="connsiteX3" fmla="*/ 5535 w 36898"/>
                <a:gd name="connsiteY3" fmla="*/ 147962 h 147593"/>
              </a:gdLst>
              <a:ahLst/>
              <a:cxnLst>
                <a:cxn ang="0">
                  <a:pos x="connsiteX0" y="connsiteY0"/>
                </a:cxn>
                <a:cxn ang="0">
                  <a:pos x="connsiteX1" y="connsiteY1"/>
                </a:cxn>
                <a:cxn ang="0">
                  <a:pos x="connsiteX2" y="connsiteY2"/>
                </a:cxn>
                <a:cxn ang="0">
                  <a:pos x="connsiteX3" y="connsiteY3"/>
                </a:cxn>
              </a:cxnLst>
              <a:rect l="l" t="t" r="r" b="b"/>
              <a:pathLst>
                <a:path w="36898" h="147593">
                  <a:moveTo>
                    <a:pt x="5535" y="5535"/>
                  </a:moveTo>
                  <a:lnTo>
                    <a:pt x="36529" y="5535"/>
                  </a:lnTo>
                  <a:lnTo>
                    <a:pt x="36529" y="147962"/>
                  </a:lnTo>
                  <a:lnTo>
                    <a:pt x="5535" y="147962"/>
                  </a:lnTo>
                  <a:close/>
                </a:path>
              </a:pathLst>
            </a:custGeom>
            <a:grpFill/>
            <a:ln w="9525" cap="flat">
              <a:noFill/>
              <a:prstDash val="solid"/>
              <a:miter/>
            </a:ln>
          </p:spPr>
          <p:txBody>
            <a:bodyPr rtlCol="0" anchor="ctr"/>
            <a:lstStyle/>
            <a:p>
              <a:endParaRPr lang="en-US" dirty="0"/>
            </a:p>
          </p:txBody>
        </p:sp>
        <p:sp>
          <p:nvSpPr>
            <p:cNvPr id="147" name="Freeform: Shape 146">
              <a:extLst>
                <a:ext uri="{FF2B5EF4-FFF2-40B4-BE49-F238E27FC236}">
                  <a16:creationId xmlns:a16="http://schemas.microsoft.com/office/drawing/2014/main" id="{8E5D688A-D230-4677-AE79-69DC029A333D}"/>
                </a:ext>
              </a:extLst>
            </p:cNvPr>
            <p:cNvSpPr/>
            <p:nvPr/>
          </p:nvSpPr>
          <p:spPr>
            <a:xfrm>
              <a:off x="8799070" y="2550753"/>
              <a:ext cx="147593" cy="376363"/>
            </a:xfrm>
            <a:custGeom>
              <a:avLst/>
              <a:gdLst>
                <a:gd name="connsiteX0" fmla="*/ 97781 w 147593"/>
                <a:gd name="connsiteY0" fmla="*/ 5535 h 376363"/>
                <a:gd name="connsiteX1" fmla="*/ 5535 w 147593"/>
                <a:gd name="connsiteY1" fmla="*/ 94829 h 376363"/>
                <a:gd name="connsiteX2" fmla="*/ 5535 w 147593"/>
                <a:gd name="connsiteY2" fmla="*/ 280796 h 376363"/>
                <a:gd name="connsiteX3" fmla="*/ 99256 w 147593"/>
                <a:gd name="connsiteY3" fmla="*/ 375256 h 376363"/>
                <a:gd name="connsiteX4" fmla="*/ 108850 w 147593"/>
                <a:gd name="connsiteY4" fmla="*/ 354593 h 376363"/>
                <a:gd name="connsiteX5" fmla="*/ 108112 w 147593"/>
                <a:gd name="connsiteY5" fmla="*/ 23246 h 376363"/>
                <a:gd name="connsiteX6" fmla="*/ 97781 w 147593"/>
                <a:gd name="connsiteY6" fmla="*/ 5535 h 376363"/>
                <a:gd name="connsiteX7" fmla="*/ 88924 w 147593"/>
                <a:gd name="connsiteY7" fmla="*/ 321385 h 376363"/>
                <a:gd name="connsiteX8" fmla="*/ 36529 w 147593"/>
                <a:gd name="connsiteY8" fmla="*/ 268251 h 376363"/>
                <a:gd name="connsiteX9" fmla="*/ 36529 w 147593"/>
                <a:gd name="connsiteY9" fmla="*/ 108112 h 376363"/>
                <a:gd name="connsiteX10" fmla="*/ 88924 w 147593"/>
                <a:gd name="connsiteY10" fmla="*/ 57930 h 376363"/>
                <a:gd name="connsiteX11" fmla="*/ 88924 w 147593"/>
                <a:gd name="connsiteY11" fmla="*/ 321385 h 37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7593" h="376363">
                  <a:moveTo>
                    <a:pt x="97781" y="5535"/>
                  </a:moveTo>
                  <a:lnTo>
                    <a:pt x="5535" y="94829"/>
                  </a:lnTo>
                  <a:lnTo>
                    <a:pt x="5535" y="280796"/>
                  </a:lnTo>
                  <a:lnTo>
                    <a:pt x="99256" y="375256"/>
                  </a:lnTo>
                  <a:lnTo>
                    <a:pt x="108850" y="354593"/>
                  </a:lnTo>
                  <a:cubicBezTo>
                    <a:pt x="158294" y="246112"/>
                    <a:pt x="158294" y="122872"/>
                    <a:pt x="108112" y="23246"/>
                  </a:cubicBezTo>
                  <a:lnTo>
                    <a:pt x="97781" y="5535"/>
                  </a:lnTo>
                  <a:close/>
                  <a:moveTo>
                    <a:pt x="88924" y="321385"/>
                  </a:moveTo>
                  <a:lnTo>
                    <a:pt x="36529" y="268251"/>
                  </a:lnTo>
                  <a:lnTo>
                    <a:pt x="36529" y="108112"/>
                  </a:lnTo>
                  <a:lnTo>
                    <a:pt x="88924" y="57930"/>
                  </a:lnTo>
                  <a:cubicBezTo>
                    <a:pt x="122872" y="138369"/>
                    <a:pt x="122872" y="233567"/>
                    <a:pt x="88924" y="321385"/>
                  </a:cubicBezTo>
                  <a:close/>
                </a:path>
              </a:pathLst>
            </a:custGeom>
            <a:grpFill/>
            <a:ln w="9525" cap="flat">
              <a:noFill/>
              <a:prstDash val="solid"/>
              <a:miter/>
            </a:ln>
          </p:spPr>
          <p:txBody>
            <a:bodyPr rtlCol="0" anchor="ctr"/>
            <a:lstStyle/>
            <a:p>
              <a:endParaRPr lang="en-US" dirty="0"/>
            </a:p>
          </p:txBody>
        </p:sp>
        <p:sp>
          <p:nvSpPr>
            <p:cNvPr id="148" name="Freeform: Shape 147">
              <a:extLst>
                <a:ext uri="{FF2B5EF4-FFF2-40B4-BE49-F238E27FC236}">
                  <a16:creationId xmlns:a16="http://schemas.microsoft.com/office/drawing/2014/main" id="{055B473D-F0E5-4A42-B4DD-D925B89A1A2D}"/>
                </a:ext>
              </a:extLst>
            </p:cNvPr>
            <p:cNvSpPr/>
            <p:nvPr/>
          </p:nvSpPr>
          <p:spPr>
            <a:xfrm>
              <a:off x="8424643" y="2545588"/>
              <a:ext cx="132834" cy="383743"/>
            </a:xfrm>
            <a:custGeom>
              <a:avLst/>
              <a:gdLst>
                <a:gd name="connsiteX0" fmla="*/ 28690 w 132834"/>
                <a:gd name="connsiteY0" fmla="*/ 31364 h 383742"/>
                <a:gd name="connsiteX1" fmla="*/ 29427 w 132834"/>
                <a:gd name="connsiteY1" fmla="*/ 358283 h 383742"/>
                <a:gd name="connsiteX2" fmla="*/ 36807 w 132834"/>
                <a:gd name="connsiteY2" fmla="*/ 383374 h 383742"/>
                <a:gd name="connsiteX3" fmla="*/ 129053 w 132834"/>
                <a:gd name="connsiteY3" fmla="*/ 289652 h 383742"/>
                <a:gd name="connsiteX4" fmla="*/ 129053 w 132834"/>
                <a:gd name="connsiteY4" fmla="*/ 103684 h 383742"/>
                <a:gd name="connsiteX5" fmla="*/ 36069 w 132834"/>
                <a:gd name="connsiteY5" fmla="*/ 5535 h 383742"/>
                <a:gd name="connsiteX6" fmla="*/ 28690 w 132834"/>
                <a:gd name="connsiteY6" fmla="*/ 31364 h 383742"/>
                <a:gd name="connsiteX7" fmla="*/ 50829 w 132834"/>
                <a:gd name="connsiteY7" fmla="*/ 66786 h 383742"/>
                <a:gd name="connsiteX8" fmla="*/ 98058 w 132834"/>
                <a:gd name="connsiteY8" fmla="*/ 116230 h 383742"/>
                <a:gd name="connsiteX9" fmla="*/ 98058 w 132834"/>
                <a:gd name="connsiteY9" fmla="*/ 277107 h 383742"/>
                <a:gd name="connsiteX10" fmla="*/ 52304 w 132834"/>
                <a:gd name="connsiteY10" fmla="*/ 323598 h 383742"/>
                <a:gd name="connsiteX11" fmla="*/ 50829 w 132834"/>
                <a:gd name="connsiteY11" fmla="*/ 66786 h 383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2834" h="383742">
                  <a:moveTo>
                    <a:pt x="28690" y="31364"/>
                  </a:moveTo>
                  <a:cubicBezTo>
                    <a:pt x="-2305" y="130989"/>
                    <a:pt x="-2305" y="253492"/>
                    <a:pt x="29427" y="358283"/>
                  </a:cubicBezTo>
                  <a:lnTo>
                    <a:pt x="36807" y="383374"/>
                  </a:lnTo>
                  <a:lnTo>
                    <a:pt x="129053" y="289652"/>
                  </a:lnTo>
                  <a:lnTo>
                    <a:pt x="129053" y="103684"/>
                  </a:lnTo>
                  <a:lnTo>
                    <a:pt x="36069" y="5535"/>
                  </a:lnTo>
                  <a:lnTo>
                    <a:pt x="28690" y="31364"/>
                  </a:lnTo>
                  <a:close/>
                  <a:moveTo>
                    <a:pt x="50829" y="66786"/>
                  </a:moveTo>
                  <a:lnTo>
                    <a:pt x="98058" y="116230"/>
                  </a:lnTo>
                  <a:lnTo>
                    <a:pt x="98058" y="277107"/>
                  </a:lnTo>
                  <a:lnTo>
                    <a:pt x="52304" y="323598"/>
                  </a:lnTo>
                  <a:cubicBezTo>
                    <a:pt x="31641" y="240208"/>
                    <a:pt x="30903" y="147224"/>
                    <a:pt x="50829" y="66786"/>
                  </a:cubicBezTo>
                  <a:close/>
                </a:path>
              </a:pathLst>
            </a:custGeom>
            <a:grpFill/>
            <a:ln w="9525" cap="flat">
              <a:noFill/>
              <a:prstDash val="solid"/>
              <a:miter/>
            </a:ln>
          </p:spPr>
          <p:txBody>
            <a:bodyPr rtlCol="0" anchor="ctr"/>
            <a:lstStyle/>
            <a:p>
              <a:endParaRPr lang="en-US" dirty="0"/>
            </a:p>
          </p:txBody>
        </p:sp>
      </p:grpSp>
      <p:grpSp>
        <p:nvGrpSpPr>
          <p:cNvPr id="149" name="Group 148">
            <a:extLst>
              <a:ext uri="{FF2B5EF4-FFF2-40B4-BE49-F238E27FC236}">
                <a16:creationId xmlns:a16="http://schemas.microsoft.com/office/drawing/2014/main" id="{7C30F300-2BBC-4703-A383-28CE2AF3E918}"/>
              </a:ext>
            </a:extLst>
          </p:cNvPr>
          <p:cNvGrpSpPr/>
          <p:nvPr userDrawn="1"/>
        </p:nvGrpSpPr>
        <p:grpSpPr>
          <a:xfrm>
            <a:off x="325458" y="4993973"/>
            <a:ext cx="497485" cy="349584"/>
            <a:chOff x="8340054" y="2449652"/>
            <a:chExt cx="819143" cy="575614"/>
          </a:xfrm>
          <a:solidFill>
            <a:schemeClr val="bg1"/>
          </a:solidFill>
        </p:grpSpPr>
        <p:sp>
          <p:nvSpPr>
            <p:cNvPr id="150" name="Freeform: Shape 149">
              <a:extLst>
                <a:ext uri="{FF2B5EF4-FFF2-40B4-BE49-F238E27FC236}">
                  <a16:creationId xmlns:a16="http://schemas.microsoft.com/office/drawing/2014/main" id="{622E0544-8A82-4619-8048-C939B2716F26}"/>
                </a:ext>
              </a:extLst>
            </p:cNvPr>
            <p:cNvSpPr/>
            <p:nvPr/>
          </p:nvSpPr>
          <p:spPr>
            <a:xfrm>
              <a:off x="8340054" y="2449652"/>
              <a:ext cx="819143" cy="575614"/>
            </a:xfrm>
            <a:custGeom>
              <a:avLst/>
              <a:gdLst>
                <a:gd name="connsiteX0" fmla="*/ 685203 w 819143"/>
                <a:gd name="connsiteY0" fmla="*/ 43171 h 575614"/>
                <a:gd name="connsiteX1" fmla="*/ 533920 w 819143"/>
                <a:gd name="connsiteY1" fmla="*/ 43171 h 575614"/>
                <a:gd name="connsiteX2" fmla="*/ 533920 w 819143"/>
                <a:gd name="connsiteY2" fmla="*/ 5535 h 575614"/>
                <a:gd name="connsiteX3" fmla="*/ 499235 w 819143"/>
                <a:gd name="connsiteY3" fmla="*/ 5535 h 575614"/>
                <a:gd name="connsiteX4" fmla="*/ 499235 w 819143"/>
                <a:gd name="connsiteY4" fmla="*/ 43171 h 575614"/>
                <a:gd name="connsiteX5" fmla="*/ 97781 w 819143"/>
                <a:gd name="connsiteY5" fmla="*/ 43171 h 575614"/>
                <a:gd name="connsiteX6" fmla="*/ 5535 w 819143"/>
                <a:gd name="connsiteY6" fmla="*/ 135417 h 575614"/>
                <a:gd name="connsiteX7" fmla="*/ 5535 w 819143"/>
                <a:gd name="connsiteY7" fmla="*/ 445363 h 575614"/>
                <a:gd name="connsiteX8" fmla="*/ 97781 w 819143"/>
                <a:gd name="connsiteY8" fmla="*/ 537609 h 575614"/>
                <a:gd name="connsiteX9" fmla="*/ 499235 w 819143"/>
                <a:gd name="connsiteY9" fmla="*/ 537609 h 575614"/>
                <a:gd name="connsiteX10" fmla="*/ 499235 w 819143"/>
                <a:gd name="connsiteY10" fmla="*/ 573769 h 575614"/>
                <a:gd name="connsiteX11" fmla="*/ 533920 w 819143"/>
                <a:gd name="connsiteY11" fmla="*/ 573769 h 575614"/>
                <a:gd name="connsiteX12" fmla="*/ 533920 w 819143"/>
                <a:gd name="connsiteY12" fmla="*/ 537609 h 575614"/>
                <a:gd name="connsiteX13" fmla="*/ 685203 w 819143"/>
                <a:gd name="connsiteY13" fmla="*/ 537609 h 575614"/>
                <a:gd name="connsiteX14" fmla="*/ 815823 w 819143"/>
                <a:gd name="connsiteY14" fmla="*/ 406989 h 575614"/>
                <a:gd name="connsiteX15" fmla="*/ 815823 w 819143"/>
                <a:gd name="connsiteY15" fmla="*/ 173791 h 575614"/>
                <a:gd name="connsiteX16" fmla="*/ 685203 w 819143"/>
                <a:gd name="connsiteY16" fmla="*/ 43171 h 575614"/>
                <a:gd name="connsiteX17" fmla="*/ 459384 w 819143"/>
                <a:gd name="connsiteY17" fmla="*/ 76380 h 575614"/>
                <a:gd name="connsiteX18" fmla="*/ 418058 w 819143"/>
                <a:gd name="connsiteY18" fmla="*/ 115492 h 575614"/>
                <a:gd name="connsiteX19" fmla="*/ 257182 w 819143"/>
                <a:gd name="connsiteY19" fmla="*/ 115492 h 575614"/>
                <a:gd name="connsiteX20" fmla="*/ 218070 w 819143"/>
                <a:gd name="connsiteY20" fmla="*/ 77117 h 575614"/>
                <a:gd name="connsiteX21" fmla="*/ 459384 w 819143"/>
                <a:gd name="connsiteY21" fmla="*/ 76380 h 575614"/>
                <a:gd name="connsiteX22" fmla="*/ 220284 w 819143"/>
                <a:gd name="connsiteY22" fmla="*/ 502924 h 575614"/>
                <a:gd name="connsiteX23" fmla="*/ 261610 w 819143"/>
                <a:gd name="connsiteY23" fmla="*/ 463812 h 575614"/>
                <a:gd name="connsiteX24" fmla="*/ 422486 w 819143"/>
                <a:gd name="connsiteY24" fmla="*/ 463812 h 575614"/>
                <a:gd name="connsiteX25" fmla="*/ 461599 w 819143"/>
                <a:gd name="connsiteY25" fmla="*/ 502186 h 575614"/>
                <a:gd name="connsiteX26" fmla="*/ 220284 w 819143"/>
                <a:gd name="connsiteY26" fmla="*/ 502924 h 575614"/>
                <a:gd name="connsiteX27" fmla="*/ 509566 w 819143"/>
                <a:gd name="connsiteY27" fmla="*/ 506614 h 575614"/>
                <a:gd name="connsiteX28" fmla="*/ 435032 w 819143"/>
                <a:gd name="connsiteY28" fmla="*/ 432817 h 575614"/>
                <a:gd name="connsiteX29" fmla="*/ 249064 w 819143"/>
                <a:gd name="connsiteY29" fmla="*/ 432817 h 575614"/>
                <a:gd name="connsiteX30" fmla="*/ 171577 w 819143"/>
                <a:gd name="connsiteY30" fmla="*/ 506614 h 575614"/>
                <a:gd name="connsiteX31" fmla="*/ 98519 w 819143"/>
                <a:gd name="connsiteY31" fmla="*/ 506614 h 575614"/>
                <a:gd name="connsiteX32" fmla="*/ 37268 w 819143"/>
                <a:gd name="connsiteY32" fmla="*/ 445363 h 575614"/>
                <a:gd name="connsiteX33" fmla="*/ 37268 w 819143"/>
                <a:gd name="connsiteY33" fmla="*/ 135417 h 575614"/>
                <a:gd name="connsiteX34" fmla="*/ 98519 w 819143"/>
                <a:gd name="connsiteY34" fmla="*/ 74166 h 575614"/>
                <a:gd name="connsiteX35" fmla="*/ 172316 w 819143"/>
                <a:gd name="connsiteY35" fmla="*/ 74166 h 575614"/>
                <a:gd name="connsiteX36" fmla="*/ 246113 w 819143"/>
                <a:gd name="connsiteY36" fmla="*/ 147224 h 575614"/>
                <a:gd name="connsiteX37" fmla="*/ 432080 w 819143"/>
                <a:gd name="connsiteY37" fmla="*/ 147224 h 575614"/>
                <a:gd name="connsiteX38" fmla="*/ 508829 w 819143"/>
                <a:gd name="connsiteY38" fmla="*/ 74166 h 575614"/>
                <a:gd name="connsiteX39" fmla="*/ 686678 w 819143"/>
                <a:gd name="connsiteY39" fmla="*/ 74166 h 575614"/>
                <a:gd name="connsiteX40" fmla="*/ 746454 w 819143"/>
                <a:gd name="connsiteY40" fmla="*/ 94829 h 575614"/>
                <a:gd name="connsiteX41" fmla="*/ 730956 w 819143"/>
                <a:gd name="connsiteY41" fmla="*/ 94829 h 575614"/>
                <a:gd name="connsiteX42" fmla="*/ 730956 w 819143"/>
                <a:gd name="connsiteY42" fmla="*/ 200358 h 575614"/>
                <a:gd name="connsiteX43" fmla="*/ 786304 w 819143"/>
                <a:gd name="connsiteY43" fmla="*/ 200358 h 575614"/>
                <a:gd name="connsiteX44" fmla="*/ 786304 w 819143"/>
                <a:gd name="connsiteY44" fmla="*/ 378946 h 575614"/>
                <a:gd name="connsiteX45" fmla="*/ 730956 w 819143"/>
                <a:gd name="connsiteY45" fmla="*/ 378946 h 575614"/>
                <a:gd name="connsiteX46" fmla="*/ 730956 w 819143"/>
                <a:gd name="connsiteY46" fmla="*/ 484475 h 575614"/>
                <a:gd name="connsiteX47" fmla="*/ 748668 w 819143"/>
                <a:gd name="connsiteY47" fmla="*/ 484475 h 575614"/>
                <a:gd name="connsiteX48" fmla="*/ 685941 w 819143"/>
                <a:gd name="connsiteY48" fmla="*/ 506614 h 575614"/>
                <a:gd name="connsiteX49" fmla="*/ 509566 w 819143"/>
                <a:gd name="connsiteY49" fmla="*/ 506614 h 575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819143" h="575614">
                  <a:moveTo>
                    <a:pt x="685203" y="43171"/>
                  </a:moveTo>
                  <a:lnTo>
                    <a:pt x="533920" y="43171"/>
                  </a:lnTo>
                  <a:lnTo>
                    <a:pt x="533920" y="5535"/>
                  </a:lnTo>
                  <a:lnTo>
                    <a:pt x="499235" y="5535"/>
                  </a:lnTo>
                  <a:lnTo>
                    <a:pt x="499235" y="43171"/>
                  </a:lnTo>
                  <a:lnTo>
                    <a:pt x="97781" y="43171"/>
                  </a:lnTo>
                  <a:cubicBezTo>
                    <a:pt x="46862" y="43171"/>
                    <a:pt x="5535" y="84497"/>
                    <a:pt x="5535" y="135417"/>
                  </a:cubicBezTo>
                  <a:lnTo>
                    <a:pt x="5535" y="445363"/>
                  </a:lnTo>
                  <a:cubicBezTo>
                    <a:pt x="5535" y="496283"/>
                    <a:pt x="46862" y="537609"/>
                    <a:pt x="97781" y="537609"/>
                  </a:cubicBezTo>
                  <a:lnTo>
                    <a:pt x="499235" y="537609"/>
                  </a:lnTo>
                  <a:lnTo>
                    <a:pt x="499235" y="573769"/>
                  </a:lnTo>
                  <a:lnTo>
                    <a:pt x="533920" y="573769"/>
                  </a:lnTo>
                  <a:lnTo>
                    <a:pt x="533920" y="537609"/>
                  </a:lnTo>
                  <a:lnTo>
                    <a:pt x="685203" y="537609"/>
                  </a:lnTo>
                  <a:cubicBezTo>
                    <a:pt x="757523" y="537609"/>
                    <a:pt x="815823" y="479309"/>
                    <a:pt x="815823" y="406989"/>
                  </a:cubicBezTo>
                  <a:lnTo>
                    <a:pt x="815823" y="173791"/>
                  </a:lnTo>
                  <a:cubicBezTo>
                    <a:pt x="815823" y="101470"/>
                    <a:pt x="757523" y="43171"/>
                    <a:pt x="685203" y="43171"/>
                  </a:cubicBezTo>
                  <a:close/>
                  <a:moveTo>
                    <a:pt x="459384" y="76380"/>
                  </a:moveTo>
                  <a:lnTo>
                    <a:pt x="418058" y="115492"/>
                  </a:lnTo>
                  <a:lnTo>
                    <a:pt x="257182" y="115492"/>
                  </a:lnTo>
                  <a:lnTo>
                    <a:pt x="218070" y="77117"/>
                  </a:lnTo>
                  <a:lnTo>
                    <a:pt x="459384" y="76380"/>
                  </a:lnTo>
                  <a:close/>
                  <a:moveTo>
                    <a:pt x="220284" y="502924"/>
                  </a:moveTo>
                  <a:lnTo>
                    <a:pt x="261610" y="463812"/>
                  </a:lnTo>
                  <a:lnTo>
                    <a:pt x="422486" y="463812"/>
                  </a:lnTo>
                  <a:lnTo>
                    <a:pt x="461599" y="502186"/>
                  </a:lnTo>
                  <a:lnTo>
                    <a:pt x="220284" y="502924"/>
                  </a:lnTo>
                  <a:close/>
                  <a:moveTo>
                    <a:pt x="509566" y="506614"/>
                  </a:moveTo>
                  <a:lnTo>
                    <a:pt x="435032" y="432817"/>
                  </a:lnTo>
                  <a:lnTo>
                    <a:pt x="249064" y="432817"/>
                  </a:lnTo>
                  <a:lnTo>
                    <a:pt x="171577" y="506614"/>
                  </a:lnTo>
                  <a:lnTo>
                    <a:pt x="98519" y="506614"/>
                  </a:lnTo>
                  <a:cubicBezTo>
                    <a:pt x="64572" y="506614"/>
                    <a:pt x="37268" y="479309"/>
                    <a:pt x="37268" y="445363"/>
                  </a:cubicBezTo>
                  <a:lnTo>
                    <a:pt x="37268" y="135417"/>
                  </a:lnTo>
                  <a:cubicBezTo>
                    <a:pt x="37268" y="101470"/>
                    <a:pt x="64572" y="74166"/>
                    <a:pt x="98519" y="74166"/>
                  </a:cubicBezTo>
                  <a:lnTo>
                    <a:pt x="172316" y="74166"/>
                  </a:lnTo>
                  <a:lnTo>
                    <a:pt x="246113" y="147224"/>
                  </a:lnTo>
                  <a:lnTo>
                    <a:pt x="432080" y="147224"/>
                  </a:lnTo>
                  <a:lnTo>
                    <a:pt x="508829" y="74166"/>
                  </a:lnTo>
                  <a:lnTo>
                    <a:pt x="686678" y="74166"/>
                  </a:lnTo>
                  <a:cubicBezTo>
                    <a:pt x="709555" y="74166"/>
                    <a:pt x="730219" y="81545"/>
                    <a:pt x="746454" y="94829"/>
                  </a:cubicBezTo>
                  <a:lnTo>
                    <a:pt x="730956" y="94829"/>
                  </a:lnTo>
                  <a:lnTo>
                    <a:pt x="730956" y="200358"/>
                  </a:lnTo>
                  <a:lnTo>
                    <a:pt x="786304" y="200358"/>
                  </a:lnTo>
                  <a:lnTo>
                    <a:pt x="786304" y="378946"/>
                  </a:lnTo>
                  <a:lnTo>
                    <a:pt x="730956" y="378946"/>
                  </a:lnTo>
                  <a:lnTo>
                    <a:pt x="730956" y="484475"/>
                  </a:lnTo>
                  <a:lnTo>
                    <a:pt x="748668" y="484475"/>
                  </a:lnTo>
                  <a:cubicBezTo>
                    <a:pt x="731694" y="498496"/>
                    <a:pt x="709555" y="506614"/>
                    <a:pt x="685941" y="506614"/>
                  </a:cubicBezTo>
                  <a:lnTo>
                    <a:pt x="509566" y="506614"/>
                  </a:lnTo>
                  <a:close/>
                </a:path>
              </a:pathLst>
            </a:custGeom>
            <a:grpFill/>
            <a:ln w="9525" cap="flat">
              <a:noFill/>
              <a:prstDash val="solid"/>
              <a:miter/>
            </a:ln>
          </p:spPr>
          <p:txBody>
            <a:bodyPr rtlCol="0" anchor="ctr"/>
            <a:lstStyle/>
            <a:p>
              <a:endParaRPr lang="en-US" dirty="0"/>
            </a:p>
          </p:txBody>
        </p:sp>
        <p:sp>
          <p:nvSpPr>
            <p:cNvPr id="151" name="Freeform: Shape 150">
              <a:extLst>
                <a:ext uri="{FF2B5EF4-FFF2-40B4-BE49-F238E27FC236}">
                  <a16:creationId xmlns:a16="http://schemas.microsoft.com/office/drawing/2014/main" id="{2A26A3D8-14B2-4503-9F66-814040A7D84E}"/>
                </a:ext>
              </a:extLst>
            </p:cNvPr>
            <p:cNvSpPr/>
            <p:nvPr/>
          </p:nvSpPr>
          <p:spPr>
            <a:xfrm>
              <a:off x="9067689" y="2659235"/>
              <a:ext cx="36898" cy="147593"/>
            </a:xfrm>
            <a:custGeom>
              <a:avLst/>
              <a:gdLst>
                <a:gd name="connsiteX0" fmla="*/ 5535 w 36898"/>
                <a:gd name="connsiteY0" fmla="*/ 5535 h 147593"/>
                <a:gd name="connsiteX1" fmla="*/ 36529 w 36898"/>
                <a:gd name="connsiteY1" fmla="*/ 5535 h 147593"/>
                <a:gd name="connsiteX2" fmla="*/ 36529 w 36898"/>
                <a:gd name="connsiteY2" fmla="*/ 147962 h 147593"/>
                <a:gd name="connsiteX3" fmla="*/ 5535 w 36898"/>
                <a:gd name="connsiteY3" fmla="*/ 147962 h 147593"/>
              </a:gdLst>
              <a:ahLst/>
              <a:cxnLst>
                <a:cxn ang="0">
                  <a:pos x="connsiteX0" y="connsiteY0"/>
                </a:cxn>
                <a:cxn ang="0">
                  <a:pos x="connsiteX1" y="connsiteY1"/>
                </a:cxn>
                <a:cxn ang="0">
                  <a:pos x="connsiteX2" y="connsiteY2"/>
                </a:cxn>
                <a:cxn ang="0">
                  <a:pos x="connsiteX3" y="connsiteY3"/>
                </a:cxn>
              </a:cxnLst>
              <a:rect l="l" t="t" r="r" b="b"/>
              <a:pathLst>
                <a:path w="36898" h="147593">
                  <a:moveTo>
                    <a:pt x="5535" y="5535"/>
                  </a:moveTo>
                  <a:lnTo>
                    <a:pt x="36529" y="5535"/>
                  </a:lnTo>
                  <a:lnTo>
                    <a:pt x="36529" y="147962"/>
                  </a:lnTo>
                  <a:lnTo>
                    <a:pt x="5535" y="147962"/>
                  </a:lnTo>
                  <a:close/>
                </a:path>
              </a:pathLst>
            </a:custGeom>
            <a:grpFill/>
            <a:ln w="9525" cap="flat">
              <a:noFill/>
              <a:prstDash val="solid"/>
              <a:miter/>
            </a:ln>
          </p:spPr>
          <p:txBody>
            <a:bodyPr rtlCol="0" anchor="ctr"/>
            <a:lstStyle/>
            <a:p>
              <a:endParaRPr lang="en-US" dirty="0"/>
            </a:p>
          </p:txBody>
        </p:sp>
        <p:sp>
          <p:nvSpPr>
            <p:cNvPr id="152" name="Freeform: Shape 151">
              <a:extLst>
                <a:ext uri="{FF2B5EF4-FFF2-40B4-BE49-F238E27FC236}">
                  <a16:creationId xmlns:a16="http://schemas.microsoft.com/office/drawing/2014/main" id="{3C0749D3-C798-4770-9F5D-3CE89ECC3FC9}"/>
                </a:ext>
              </a:extLst>
            </p:cNvPr>
            <p:cNvSpPr/>
            <p:nvPr/>
          </p:nvSpPr>
          <p:spPr>
            <a:xfrm>
              <a:off x="8799070" y="2550753"/>
              <a:ext cx="147593" cy="376363"/>
            </a:xfrm>
            <a:custGeom>
              <a:avLst/>
              <a:gdLst>
                <a:gd name="connsiteX0" fmla="*/ 97781 w 147593"/>
                <a:gd name="connsiteY0" fmla="*/ 5535 h 376363"/>
                <a:gd name="connsiteX1" fmla="*/ 5535 w 147593"/>
                <a:gd name="connsiteY1" fmla="*/ 94829 h 376363"/>
                <a:gd name="connsiteX2" fmla="*/ 5535 w 147593"/>
                <a:gd name="connsiteY2" fmla="*/ 280796 h 376363"/>
                <a:gd name="connsiteX3" fmla="*/ 99256 w 147593"/>
                <a:gd name="connsiteY3" fmla="*/ 375256 h 376363"/>
                <a:gd name="connsiteX4" fmla="*/ 108850 w 147593"/>
                <a:gd name="connsiteY4" fmla="*/ 354593 h 376363"/>
                <a:gd name="connsiteX5" fmla="*/ 108112 w 147593"/>
                <a:gd name="connsiteY5" fmla="*/ 23246 h 376363"/>
                <a:gd name="connsiteX6" fmla="*/ 97781 w 147593"/>
                <a:gd name="connsiteY6" fmla="*/ 5535 h 376363"/>
                <a:gd name="connsiteX7" fmla="*/ 88924 w 147593"/>
                <a:gd name="connsiteY7" fmla="*/ 321385 h 376363"/>
                <a:gd name="connsiteX8" fmla="*/ 36529 w 147593"/>
                <a:gd name="connsiteY8" fmla="*/ 268251 h 376363"/>
                <a:gd name="connsiteX9" fmla="*/ 36529 w 147593"/>
                <a:gd name="connsiteY9" fmla="*/ 108112 h 376363"/>
                <a:gd name="connsiteX10" fmla="*/ 88924 w 147593"/>
                <a:gd name="connsiteY10" fmla="*/ 57930 h 376363"/>
                <a:gd name="connsiteX11" fmla="*/ 88924 w 147593"/>
                <a:gd name="connsiteY11" fmla="*/ 321385 h 37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7593" h="376363">
                  <a:moveTo>
                    <a:pt x="97781" y="5535"/>
                  </a:moveTo>
                  <a:lnTo>
                    <a:pt x="5535" y="94829"/>
                  </a:lnTo>
                  <a:lnTo>
                    <a:pt x="5535" y="280796"/>
                  </a:lnTo>
                  <a:lnTo>
                    <a:pt x="99256" y="375256"/>
                  </a:lnTo>
                  <a:lnTo>
                    <a:pt x="108850" y="354593"/>
                  </a:lnTo>
                  <a:cubicBezTo>
                    <a:pt x="158294" y="246112"/>
                    <a:pt x="158294" y="122872"/>
                    <a:pt x="108112" y="23246"/>
                  </a:cubicBezTo>
                  <a:lnTo>
                    <a:pt x="97781" y="5535"/>
                  </a:lnTo>
                  <a:close/>
                  <a:moveTo>
                    <a:pt x="88924" y="321385"/>
                  </a:moveTo>
                  <a:lnTo>
                    <a:pt x="36529" y="268251"/>
                  </a:lnTo>
                  <a:lnTo>
                    <a:pt x="36529" y="108112"/>
                  </a:lnTo>
                  <a:lnTo>
                    <a:pt x="88924" y="57930"/>
                  </a:lnTo>
                  <a:cubicBezTo>
                    <a:pt x="122872" y="138369"/>
                    <a:pt x="122872" y="233567"/>
                    <a:pt x="88924" y="321385"/>
                  </a:cubicBezTo>
                  <a:close/>
                </a:path>
              </a:pathLst>
            </a:custGeom>
            <a:grpFill/>
            <a:ln w="9525" cap="flat">
              <a:noFill/>
              <a:prstDash val="solid"/>
              <a:miter/>
            </a:ln>
          </p:spPr>
          <p:txBody>
            <a:bodyPr rtlCol="0" anchor="ctr"/>
            <a:lstStyle/>
            <a:p>
              <a:endParaRPr lang="en-US" dirty="0"/>
            </a:p>
          </p:txBody>
        </p:sp>
        <p:sp>
          <p:nvSpPr>
            <p:cNvPr id="153" name="Freeform: Shape 152">
              <a:extLst>
                <a:ext uri="{FF2B5EF4-FFF2-40B4-BE49-F238E27FC236}">
                  <a16:creationId xmlns:a16="http://schemas.microsoft.com/office/drawing/2014/main" id="{82024011-EE34-48DC-BBCF-0320C1145D84}"/>
                </a:ext>
              </a:extLst>
            </p:cNvPr>
            <p:cNvSpPr/>
            <p:nvPr/>
          </p:nvSpPr>
          <p:spPr>
            <a:xfrm>
              <a:off x="8424643" y="2545588"/>
              <a:ext cx="132834" cy="383743"/>
            </a:xfrm>
            <a:custGeom>
              <a:avLst/>
              <a:gdLst>
                <a:gd name="connsiteX0" fmla="*/ 28690 w 132834"/>
                <a:gd name="connsiteY0" fmla="*/ 31364 h 383742"/>
                <a:gd name="connsiteX1" fmla="*/ 29427 w 132834"/>
                <a:gd name="connsiteY1" fmla="*/ 358283 h 383742"/>
                <a:gd name="connsiteX2" fmla="*/ 36807 w 132834"/>
                <a:gd name="connsiteY2" fmla="*/ 383374 h 383742"/>
                <a:gd name="connsiteX3" fmla="*/ 129053 w 132834"/>
                <a:gd name="connsiteY3" fmla="*/ 289652 h 383742"/>
                <a:gd name="connsiteX4" fmla="*/ 129053 w 132834"/>
                <a:gd name="connsiteY4" fmla="*/ 103684 h 383742"/>
                <a:gd name="connsiteX5" fmla="*/ 36069 w 132834"/>
                <a:gd name="connsiteY5" fmla="*/ 5535 h 383742"/>
                <a:gd name="connsiteX6" fmla="*/ 28690 w 132834"/>
                <a:gd name="connsiteY6" fmla="*/ 31364 h 383742"/>
                <a:gd name="connsiteX7" fmla="*/ 50829 w 132834"/>
                <a:gd name="connsiteY7" fmla="*/ 66786 h 383742"/>
                <a:gd name="connsiteX8" fmla="*/ 98058 w 132834"/>
                <a:gd name="connsiteY8" fmla="*/ 116230 h 383742"/>
                <a:gd name="connsiteX9" fmla="*/ 98058 w 132834"/>
                <a:gd name="connsiteY9" fmla="*/ 277107 h 383742"/>
                <a:gd name="connsiteX10" fmla="*/ 52304 w 132834"/>
                <a:gd name="connsiteY10" fmla="*/ 323598 h 383742"/>
                <a:gd name="connsiteX11" fmla="*/ 50829 w 132834"/>
                <a:gd name="connsiteY11" fmla="*/ 66786 h 383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2834" h="383742">
                  <a:moveTo>
                    <a:pt x="28690" y="31364"/>
                  </a:moveTo>
                  <a:cubicBezTo>
                    <a:pt x="-2305" y="130989"/>
                    <a:pt x="-2305" y="253492"/>
                    <a:pt x="29427" y="358283"/>
                  </a:cubicBezTo>
                  <a:lnTo>
                    <a:pt x="36807" y="383374"/>
                  </a:lnTo>
                  <a:lnTo>
                    <a:pt x="129053" y="289652"/>
                  </a:lnTo>
                  <a:lnTo>
                    <a:pt x="129053" y="103684"/>
                  </a:lnTo>
                  <a:lnTo>
                    <a:pt x="36069" y="5535"/>
                  </a:lnTo>
                  <a:lnTo>
                    <a:pt x="28690" y="31364"/>
                  </a:lnTo>
                  <a:close/>
                  <a:moveTo>
                    <a:pt x="50829" y="66786"/>
                  </a:moveTo>
                  <a:lnTo>
                    <a:pt x="98058" y="116230"/>
                  </a:lnTo>
                  <a:lnTo>
                    <a:pt x="98058" y="277107"/>
                  </a:lnTo>
                  <a:lnTo>
                    <a:pt x="52304" y="323598"/>
                  </a:lnTo>
                  <a:cubicBezTo>
                    <a:pt x="31641" y="240208"/>
                    <a:pt x="30903" y="147224"/>
                    <a:pt x="50829" y="66786"/>
                  </a:cubicBezTo>
                  <a:close/>
                </a:path>
              </a:pathLst>
            </a:custGeom>
            <a:grpFill/>
            <a:ln w="9525" cap="flat">
              <a:noFill/>
              <a:prstDash val="solid"/>
              <a:miter/>
            </a:ln>
          </p:spPr>
          <p:txBody>
            <a:bodyPr rtlCol="0" anchor="ctr"/>
            <a:lstStyle/>
            <a:p>
              <a:endParaRPr lang="en-US" dirty="0"/>
            </a:p>
          </p:txBody>
        </p:sp>
      </p:grpSp>
      <p:grpSp>
        <p:nvGrpSpPr>
          <p:cNvPr id="154" name="Group 153">
            <a:extLst>
              <a:ext uri="{FF2B5EF4-FFF2-40B4-BE49-F238E27FC236}">
                <a16:creationId xmlns:a16="http://schemas.microsoft.com/office/drawing/2014/main" id="{7D52505A-92C2-48D7-B0AE-C7A9761D6B27}"/>
              </a:ext>
            </a:extLst>
          </p:cNvPr>
          <p:cNvGrpSpPr/>
          <p:nvPr userDrawn="1"/>
        </p:nvGrpSpPr>
        <p:grpSpPr>
          <a:xfrm>
            <a:off x="9554496" y="3180453"/>
            <a:ext cx="497485" cy="349584"/>
            <a:chOff x="8340054" y="2449652"/>
            <a:chExt cx="819143" cy="575614"/>
          </a:xfrm>
          <a:solidFill>
            <a:schemeClr val="bg1"/>
          </a:solidFill>
        </p:grpSpPr>
        <p:sp>
          <p:nvSpPr>
            <p:cNvPr id="155" name="Freeform: Shape 154">
              <a:extLst>
                <a:ext uri="{FF2B5EF4-FFF2-40B4-BE49-F238E27FC236}">
                  <a16:creationId xmlns:a16="http://schemas.microsoft.com/office/drawing/2014/main" id="{EE2FAAE1-A323-4A9B-92E1-0C77C35F4ACC}"/>
                </a:ext>
              </a:extLst>
            </p:cNvPr>
            <p:cNvSpPr/>
            <p:nvPr/>
          </p:nvSpPr>
          <p:spPr>
            <a:xfrm>
              <a:off x="8340054" y="2449652"/>
              <a:ext cx="819143" cy="575614"/>
            </a:xfrm>
            <a:custGeom>
              <a:avLst/>
              <a:gdLst>
                <a:gd name="connsiteX0" fmla="*/ 685203 w 819143"/>
                <a:gd name="connsiteY0" fmla="*/ 43171 h 575614"/>
                <a:gd name="connsiteX1" fmla="*/ 533920 w 819143"/>
                <a:gd name="connsiteY1" fmla="*/ 43171 h 575614"/>
                <a:gd name="connsiteX2" fmla="*/ 533920 w 819143"/>
                <a:gd name="connsiteY2" fmla="*/ 5535 h 575614"/>
                <a:gd name="connsiteX3" fmla="*/ 499235 w 819143"/>
                <a:gd name="connsiteY3" fmla="*/ 5535 h 575614"/>
                <a:gd name="connsiteX4" fmla="*/ 499235 w 819143"/>
                <a:gd name="connsiteY4" fmla="*/ 43171 h 575614"/>
                <a:gd name="connsiteX5" fmla="*/ 97781 w 819143"/>
                <a:gd name="connsiteY5" fmla="*/ 43171 h 575614"/>
                <a:gd name="connsiteX6" fmla="*/ 5535 w 819143"/>
                <a:gd name="connsiteY6" fmla="*/ 135417 h 575614"/>
                <a:gd name="connsiteX7" fmla="*/ 5535 w 819143"/>
                <a:gd name="connsiteY7" fmla="*/ 445363 h 575614"/>
                <a:gd name="connsiteX8" fmla="*/ 97781 w 819143"/>
                <a:gd name="connsiteY8" fmla="*/ 537609 h 575614"/>
                <a:gd name="connsiteX9" fmla="*/ 499235 w 819143"/>
                <a:gd name="connsiteY9" fmla="*/ 537609 h 575614"/>
                <a:gd name="connsiteX10" fmla="*/ 499235 w 819143"/>
                <a:gd name="connsiteY10" fmla="*/ 573769 h 575614"/>
                <a:gd name="connsiteX11" fmla="*/ 533920 w 819143"/>
                <a:gd name="connsiteY11" fmla="*/ 573769 h 575614"/>
                <a:gd name="connsiteX12" fmla="*/ 533920 w 819143"/>
                <a:gd name="connsiteY12" fmla="*/ 537609 h 575614"/>
                <a:gd name="connsiteX13" fmla="*/ 685203 w 819143"/>
                <a:gd name="connsiteY13" fmla="*/ 537609 h 575614"/>
                <a:gd name="connsiteX14" fmla="*/ 815823 w 819143"/>
                <a:gd name="connsiteY14" fmla="*/ 406989 h 575614"/>
                <a:gd name="connsiteX15" fmla="*/ 815823 w 819143"/>
                <a:gd name="connsiteY15" fmla="*/ 173791 h 575614"/>
                <a:gd name="connsiteX16" fmla="*/ 685203 w 819143"/>
                <a:gd name="connsiteY16" fmla="*/ 43171 h 575614"/>
                <a:gd name="connsiteX17" fmla="*/ 459384 w 819143"/>
                <a:gd name="connsiteY17" fmla="*/ 76380 h 575614"/>
                <a:gd name="connsiteX18" fmla="*/ 418058 w 819143"/>
                <a:gd name="connsiteY18" fmla="*/ 115492 h 575614"/>
                <a:gd name="connsiteX19" fmla="*/ 257182 w 819143"/>
                <a:gd name="connsiteY19" fmla="*/ 115492 h 575614"/>
                <a:gd name="connsiteX20" fmla="*/ 218070 w 819143"/>
                <a:gd name="connsiteY20" fmla="*/ 77117 h 575614"/>
                <a:gd name="connsiteX21" fmla="*/ 459384 w 819143"/>
                <a:gd name="connsiteY21" fmla="*/ 76380 h 575614"/>
                <a:gd name="connsiteX22" fmla="*/ 220284 w 819143"/>
                <a:gd name="connsiteY22" fmla="*/ 502924 h 575614"/>
                <a:gd name="connsiteX23" fmla="*/ 261610 w 819143"/>
                <a:gd name="connsiteY23" fmla="*/ 463812 h 575614"/>
                <a:gd name="connsiteX24" fmla="*/ 422486 w 819143"/>
                <a:gd name="connsiteY24" fmla="*/ 463812 h 575614"/>
                <a:gd name="connsiteX25" fmla="*/ 461599 w 819143"/>
                <a:gd name="connsiteY25" fmla="*/ 502186 h 575614"/>
                <a:gd name="connsiteX26" fmla="*/ 220284 w 819143"/>
                <a:gd name="connsiteY26" fmla="*/ 502924 h 575614"/>
                <a:gd name="connsiteX27" fmla="*/ 509566 w 819143"/>
                <a:gd name="connsiteY27" fmla="*/ 506614 h 575614"/>
                <a:gd name="connsiteX28" fmla="*/ 435032 w 819143"/>
                <a:gd name="connsiteY28" fmla="*/ 432817 h 575614"/>
                <a:gd name="connsiteX29" fmla="*/ 249064 w 819143"/>
                <a:gd name="connsiteY29" fmla="*/ 432817 h 575614"/>
                <a:gd name="connsiteX30" fmla="*/ 171577 w 819143"/>
                <a:gd name="connsiteY30" fmla="*/ 506614 h 575614"/>
                <a:gd name="connsiteX31" fmla="*/ 98519 w 819143"/>
                <a:gd name="connsiteY31" fmla="*/ 506614 h 575614"/>
                <a:gd name="connsiteX32" fmla="*/ 37268 w 819143"/>
                <a:gd name="connsiteY32" fmla="*/ 445363 h 575614"/>
                <a:gd name="connsiteX33" fmla="*/ 37268 w 819143"/>
                <a:gd name="connsiteY33" fmla="*/ 135417 h 575614"/>
                <a:gd name="connsiteX34" fmla="*/ 98519 w 819143"/>
                <a:gd name="connsiteY34" fmla="*/ 74166 h 575614"/>
                <a:gd name="connsiteX35" fmla="*/ 172316 w 819143"/>
                <a:gd name="connsiteY35" fmla="*/ 74166 h 575614"/>
                <a:gd name="connsiteX36" fmla="*/ 246113 w 819143"/>
                <a:gd name="connsiteY36" fmla="*/ 147224 h 575614"/>
                <a:gd name="connsiteX37" fmla="*/ 432080 w 819143"/>
                <a:gd name="connsiteY37" fmla="*/ 147224 h 575614"/>
                <a:gd name="connsiteX38" fmla="*/ 508829 w 819143"/>
                <a:gd name="connsiteY38" fmla="*/ 74166 h 575614"/>
                <a:gd name="connsiteX39" fmla="*/ 686678 w 819143"/>
                <a:gd name="connsiteY39" fmla="*/ 74166 h 575614"/>
                <a:gd name="connsiteX40" fmla="*/ 746454 w 819143"/>
                <a:gd name="connsiteY40" fmla="*/ 94829 h 575614"/>
                <a:gd name="connsiteX41" fmla="*/ 730956 w 819143"/>
                <a:gd name="connsiteY41" fmla="*/ 94829 h 575614"/>
                <a:gd name="connsiteX42" fmla="*/ 730956 w 819143"/>
                <a:gd name="connsiteY42" fmla="*/ 200358 h 575614"/>
                <a:gd name="connsiteX43" fmla="*/ 786304 w 819143"/>
                <a:gd name="connsiteY43" fmla="*/ 200358 h 575614"/>
                <a:gd name="connsiteX44" fmla="*/ 786304 w 819143"/>
                <a:gd name="connsiteY44" fmla="*/ 378946 h 575614"/>
                <a:gd name="connsiteX45" fmla="*/ 730956 w 819143"/>
                <a:gd name="connsiteY45" fmla="*/ 378946 h 575614"/>
                <a:gd name="connsiteX46" fmla="*/ 730956 w 819143"/>
                <a:gd name="connsiteY46" fmla="*/ 484475 h 575614"/>
                <a:gd name="connsiteX47" fmla="*/ 748668 w 819143"/>
                <a:gd name="connsiteY47" fmla="*/ 484475 h 575614"/>
                <a:gd name="connsiteX48" fmla="*/ 685941 w 819143"/>
                <a:gd name="connsiteY48" fmla="*/ 506614 h 575614"/>
                <a:gd name="connsiteX49" fmla="*/ 509566 w 819143"/>
                <a:gd name="connsiteY49" fmla="*/ 506614 h 575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819143" h="575614">
                  <a:moveTo>
                    <a:pt x="685203" y="43171"/>
                  </a:moveTo>
                  <a:lnTo>
                    <a:pt x="533920" y="43171"/>
                  </a:lnTo>
                  <a:lnTo>
                    <a:pt x="533920" y="5535"/>
                  </a:lnTo>
                  <a:lnTo>
                    <a:pt x="499235" y="5535"/>
                  </a:lnTo>
                  <a:lnTo>
                    <a:pt x="499235" y="43171"/>
                  </a:lnTo>
                  <a:lnTo>
                    <a:pt x="97781" y="43171"/>
                  </a:lnTo>
                  <a:cubicBezTo>
                    <a:pt x="46862" y="43171"/>
                    <a:pt x="5535" y="84497"/>
                    <a:pt x="5535" y="135417"/>
                  </a:cubicBezTo>
                  <a:lnTo>
                    <a:pt x="5535" y="445363"/>
                  </a:lnTo>
                  <a:cubicBezTo>
                    <a:pt x="5535" y="496283"/>
                    <a:pt x="46862" y="537609"/>
                    <a:pt x="97781" y="537609"/>
                  </a:cubicBezTo>
                  <a:lnTo>
                    <a:pt x="499235" y="537609"/>
                  </a:lnTo>
                  <a:lnTo>
                    <a:pt x="499235" y="573769"/>
                  </a:lnTo>
                  <a:lnTo>
                    <a:pt x="533920" y="573769"/>
                  </a:lnTo>
                  <a:lnTo>
                    <a:pt x="533920" y="537609"/>
                  </a:lnTo>
                  <a:lnTo>
                    <a:pt x="685203" y="537609"/>
                  </a:lnTo>
                  <a:cubicBezTo>
                    <a:pt x="757523" y="537609"/>
                    <a:pt x="815823" y="479309"/>
                    <a:pt x="815823" y="406989"/>
                  </a:cubicBezTo>
                  <a:lnTo>
                    <a:pt x="815823" y="173791"/>
                  </a:lnTo>
                  <a:cubicBezTo>
                    <a:pt x="815823" y="101470"/>
                    <a:pt x="757523" y="43171"/>
                    <a:pt x="685203" y="43171"/>
                  </a:cubicBezTo>
                  <a:close/>
                  <a:moveTo>
                    <a:pt x="459384" y="76380"/>
                  </a:moveTo>
                  <a:lnTo>
                    <a:pt x="418058" y="115492"/>
                  </a:lnTo>
                  <a:lnTo>
                    <a:pt x="257182" y="115492"/>
                  </a:lnTo>
                  <a:lnTo>
                    <a:pt x="218070" y="77117"/>
                  </a:lnTo>
                  <a:lnTo>
                    <a:pt x="459384" y="76380"/>
                  </a:lnTo>
                  <a:close/>
                  <a:moveTo>
                    <a:pt x="220284" y="502924"/>
                  </a:moveTo>
                  <a:lnTo>
                    <a:pt x="261610" y="463812"/>
                  </a:lnTo>
                  <a:lnTo>
                    <a:pt x="422486" y="463812"/>
                  </a:lnTo>
                  <a:lnTo>
                    <a:pt x="461599" y="502186"/>
                  </a:lnTo>
                  <a:lnTo>
                    <a:pt x="220284" y="502924"/>
                  </a:lnTo>
                  <a:close/>
                  <a:moveTo>
                    <a:pt x="509566" y="506614"/>
                  </a:moveTo>
                  <a:lnTo>
                    <a:pt x="435032" y="432817"/>
                  </a:lnTo>
                  <a:lnTo>
                    <a:pt x="249064" y="432817"/>
                  </a:lnTo>
                  <a:lnTo>
                    <a:pt x="171577" y="506614"/>
                  </a:lnTo>
                  <a:lnTo>
                    <a:pt x="98519" y="506614"/>
                  </a:lnTo>
                  <a:cubicBezTo>
                    <a:pt x="64572" y="506614"/>
                    <a:pt x="37268" y="479309"/>
                    <a:pt x="37268" y="445363"/>
                  </a:cubicBezTo>
                  <a:lnTo>
                    <a:pt x="37268" y="135417"/>
                  </a:lnTo>
                  <a:cubicBezTo>
                    <a:pt x="37268" y="101470"/>
                    <a:pt x="64572" y="74166"/>
                    <a:pt x="98519" y="74166"/>
                  </a:cubicBezTo>
                  <a:lnTo>
                    <a:pt x="172316" y="74166"/>
                  </a:lnTo>
                  <a:lnTo>
                    <a:pt x="246113" y="147224"/>
                  </a:lnTo>
                  <a:lnTo>
                    <a:pt x="432080" y="147224"/>
                  </a:lnTo>
                  <a:lnTo>
                    <a:pt x="508829" y="74166"/>
                  </a:lnTo>
                  <a:lnTo>
                    <a:pt x="686678" y="74166"/>
                  </a:lnTo>
                  <a:cubicBezTo>
                    <a:pt x="709555" y="74166"/>
                    <a:pt x="730219" y="81545"/>
                    <a:pt x="746454" y="94829"/>
                  </a:cubicBezTo>
                  <a:lnTo>
                    <a:pt x="730956" y="94829"/>
                  </a:lnTo>
                  <a:lnTo>
                    <a:pt x="730956" y="200358"/>
                  </a:lnTo>
                  <a:lnTo>
                    <a:pt x="786304" y="200358"/>
                  </a:lnTo>
                  <a:lnTo>
                    <a:pt x="786304" y="378946"/>
                  </a:lnTo>
                  <a:lnTo>
                    <a:pt x="730956" y="378946"/>
                  </a:lnTo>
                  <a:lnTo>
                    <a:pt x="730956" y="484475"/>
                  </a:lnTo>
                  <a:lnTo>
                    <a:pt x="748668" y="484475"/>
                  </a:lnTo>
                  <a:cubicBezTo>
                    <a:pt x="731694" y="498496"/>
                    <a:pt x="709555" y="506614"/>
                    <a:pt x="685941" y="506614"/>
                  </a:cubicBezTo>
                  <a:lnTo>
                    <a:pt x="509566" y="506614"/>
                  </a:lnTo>
                  <a:close/>
                </a:path>
              </a:pathLst>
            </a:custGeom>
            <a:grpFill/>
            <a:ln w="9525" cap="flat">
              <a:noFill/>
              <a:prstDash val="solid"/>
              <a:miter/>
            </a:ln>
          </p:spPr>
          <p:txBody>
            <a:bodyPr rtlCol="0" anchor="ctr"/>
            <a:lstStyle/>
            <a:p>
              <a:endParaRPr lang="en-US" dirty="0"/>
            </a:p>
          </p:txBody>
        </p:sp>
        <p:sp>
          <p:nvSpPr>
            <p:cNvPr id="156" name="Freeform: Shape 155">
              <a:extLst>
                <a:ext uri="{FF2B5EF4-FFF2-40B4-BE49-F238E27FC236}">
                  <a16:creationId xmlns:a16="http://schemas.microsoft.com/office/drawing/2014/main" id="{28B0E3F9-20BB-43A0-8846-08825ED3FDA6}"/>
                </a:ext>
              </a:extLst>
            </p:cNvPr>
            <p:cNvSpPr/>
            <p:nvPr/>
          </p:nvSpPr>
          <p:spPr>
            <a:xfrm>
              <a:off x="9067689" y="2659235"/>
              <a:ext cx="36898" cy="147593"/>
            </a:xfrm>
            <a:custGeom>
              <a:avLst/>
              <a:gdLst>
                <a:gd name="connsiteX0" fmla="*/ 5535 w 36898"/>
                <a:gd name="connsiteY0" fmla="*/ 5535 h 147593"/>
                <a:gd name="connsiteX1" fmla="*/ 36529 w 36898"/>
                <a:gd name="connsiteY1" fmla="*/ 5535 h 147593"/>
                <a:gd name="connsiteX2" fmla="*/ 36529 w 36898"/>
                <a:gd name="connsiteY2" fmla="*/ 147962 h 147593"/>
                <a:gd name="connsiteX3" fmla="*/ 5535 w 36898"/>
                <a:gd name="connsiteY3" fmla="*/ 147962 h 147593"/>
              </a:gdLst>
              <a:ahLst/>
              <a:cxnLst>
                <a:cxn ang="0">
                  <a:pos x="connsiteX0" y="connsiteY0"/>
                </a:cxn>
                <a:cxn ang="0">
                  <a:pos x="connsiteX1" y="connsiteY1"/>
                </a:cxn>
                <a:cxn ang="0">
                  <a:pos x="connsiteX2" y="connsiteY2"/>
                </a:cxn>
                <a:cxn ang="0">
                  <a:pos x="connsiteX3" y="connsiteY3"/>
                </a:cxn>
              </a:cxnLst>
              <a:rect l="l" t="t" r="r" b="b"/>
              <a:pathLst>
                <a:path w="36898" h="147593">
                  <a:moveTo>
                    <a:pt x="5535" y="5535"/>
                  </a:moveTo>
                  <a:lnTo>
                    <a:pt x="36529" y="5535"/>
                  </a:lnTo>
                  <a:lnTo>
                    <a:pt x="36529" y="147962"/>
                  </a:lnTo>
                  <a:lnTo>
                    <a:pt x="5535" y="147962"/>
                  </a:lnTo>
                  <a:close/>
                </a:path>
              </a:pathLst>
            </a:custGeom>
            <a:grpFill/>
            <a:ln w="9525" cap="flat">
              <a:noFill/>
              <a:prstDash val="solid"/>
              <a:miter/>
            </a:ln>
          </p:spPr>
          <p:txBody>
            <a:bodyPr rtlCol="0" anchor="ctr"/>
            <a:lstStyle/>
            <a:p>
              <a:endParaRPr lang="en-US" dirty="0"/>
            </a:p>
          </p:txBody>
        </p:sp>
        <p:sp>
          <p:nvSpPr>
            <p:cNvPr id="157" name="Freeform: Shape 156">
              <a:extLst>
                <a:ext uri="{FF2B5EF4-FFF2-40B4-BE49-F238E27FC236}">
                  <a16:creationId xmlns:a16="http://schemas.microsoft.com/office/drawing/2014/main" id="{2B3FF6AF-E7FF-4ED0-BB0F-B220EA65D03C}"/>
                </a:ext>
              </a:extLst>
            </p:cNvPr>
            <p:cNvSpPr/>
            <p:nvPr/>
          </p:nvSpPr>
          <p:spPr>
            <a:xfrm>
              <a:off x="8799070" y="2550753"/>
              <a:ext cx="147593" cy="376363"/>
            </a:xfrm>
            <a:custGeom>
              <a:avLst/>
              <a:gdLst>
                <a:gd name="connsiteX0" fmla="*/ 97781 w 147593"/>
                <a:gd name="connsiteY0" fmla="*/ 5535 h 376363"/>
                <a:gd name="connsiteX1" fmla="*/ 5535 w 147593"/>
                <a:gd name="connsiteY1" fmla="*/ 94829 h 376363"/>
                <a:gd name="connsiteX2" fmla="*/ 5535 w 147593"/>
                <a:gd name="connsiteY2" fmla="*/ 280796 h 376363"/>
                <a:gd name="connsiteX3" fmla="*/ 99256 w 147593"/>
                <a:gd name="connsiteY3" fmla="*/ 375256 h 376363"/>
                <a:gd name="connsiteX4" fmla="*/ 108850 w 147593"/>
                <a:gd name="connsiteY4" fmla="*/ 354593 h 376363"/>
                <a:gd name="connsiteX5" fmla="*/ 108112 w 147593"/>
                <a:gd name="connsiteY5" fmla="*/ 23246 h 376363"/>
                <a:gd name="connsiteX6" fmla="*/ 97781 w 147593"/>
                <a:gd name="connsiteY6" fmla="*/ 5535 h 376363"/>
                <a:gd name="connsiteX7" fmla="*/ 88924 w 147593"/>
                <a:gd name="connsiteY7" fmla="*/ 321385 h 376363"/>
                <a:gd name="connsiteX8" fmla="*/ 36529 w 147593"/>
                <a:gd name="connsiteY8" fmla="*/ 268251 h 376363"/>
                <a:gd name="connsiteX9" fmla="*/ 36529 w 147593"/>
                <a:gd name="connsiteY9" fmla="*/ 108112 h 376363"/>
                <a:gd name="connsiteX10" fmla="*/ 88924 w 147593"/>
                <a:gd name="connsiteY10" fmla="*/ 57930 h 376363"/>
                <a:gd name="connsiteX11" fmla="*/ 88924 w 147593"/>
                <a:gd name="connsiteY11" fmla="*/ 321385 h 37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7593" h="376363">
                  <a:moveTo>
                    <a:pt x="97781" y="5535"/>
                  </a:moveTo>
                  <a:lnTo>
                    <a:pt x="5535" y="94829"/>
                  </a:lnTo>
                  <a:lnTo>
                    <a:pt x="5535" y="280796"/>
                  </a:lnTo>
                  <a:lnTo>
                    <a:pt x="99256" y="375256"/>
                  </a:lnTo>
                  <a:lnTo>
                    <a:pt x="108850" y="354593"/>
                  </a:lnTo>
                  <a:cubicBezTo>
                    <a:pt x="158294" y="246112"/>
                    <a:pt x="158294" y="122872"/>
                    <a:pt x="108112" y="23246"/>
                  </a:cubicBezTo>
                  <a:lnTo>
                    <a:pt x="97781" y="5535"/>
                  </a:lnTo>
                  <a:close/>
                  <a:moveTo>
                    <a:pt x="88924" y="321385"/>
                  </a:moveTo>
                  <a:lnTo>
                    <a:pt x="36529" y="268251"/>
                  </a:lnTo>
                  <a:lnTo>
                    <a:pt x="36529" y="108112"/>
                  </a:lnTo>
                  <a:lnTo>
                    <a:pt x="88924" y="57930"/>
                  </a:lnTo>
                  <a:cubicBezTo>
                    <a:pt x="122872" y="138369"/>
                    <a:pt x="122872" y="233567"/>
                    <a:pt x="88924" y="321385"/>
                  </a:cubicBezTo>
                  <a:close/>
                </a:path>
              </a:pathLst>
            </a:custGeom>
            <a:grpFill/>
            <a:ln w="9525" cap="flat">
              <a:noFill/>
              <a:prstDash val="solid"/>
              <a:miter/>
            </a:ln>
          </p:spPr>
          <p:txBody>
            <a:bodyPr rtlCol="0" anchor="ctr"/>
            <a:lstStyle/>
            <a:p>
              <a:endParaRPr lang="en-US" dirty="0"/>
            </a:p>
          </p:txBody>
        </p:sp>
        <p:sp>
          <p:nvSpPr>
            <p:cNvPr id="158" name="Freeform: Shape 157">
              <a:extLst>
                <a:ext uri="{FF2B5EF4-FFF2-40B4-BE49-F238E27FC236}">
                  <a16:creationId xmlns:a16="http://schemas.microsoft.com/office/drawing/2014/main" id="{778D9B29-5F4C-4869-9A08-98CE398084F9}"/>
                </a:ext>
              </a:extLst>
            </p:cNvPr>
            <p:cNvSpPr/>
            <p:nvPr/>
          </p:nvSpPr>
          <p:spPr>
            <a:xfrm>
              <a:off x="8424643" y="2545588"/>
              <a:ext cx="132834" cy="383743"/>
            </a:xfrm>
            <a:custGeom>
              <a:avLst/>
              <a:gdLst>
                <a:gd name="connsiteX0" fmla="*/ 28690 w 132834"/>
                <a:gd name="connsiteY0" fmla="*/ 31364 h 383742"/>
                <a:gd name="connsiteX1" fmla="*/ 29427 w 132834"/>
                <a:gd name="connsiteY1" fmla="*/ 358283 h 383742"/>
                <a:gd name="connsiteX2" fmla="*/ 36807 w 132834"/>
                <a:gd name="connsiteY2" fmla="*/ 383374 h 383742"/>
                <a:gd name="connsiteX3" fmla="*/ 129053 w 132834"/>
                <a:gd name="connsiteY3" fmla="*/ 289652 h 383742"/>
                <a:gd name="connsiteX4" fmla="*/ 129053 w 132834"/>
                <a:gd name="connsiteY4" fmla="*/ 103684 h 383742"/>
                <a:gd name="connsiteX5" fmla="*/ 36069 w 132834"/>
                <a:gd name="connsiteY5" fmla="*/ 5535 h 383742"/>
                <a:gd name="connsiteX6" fmla="*/ 28690 w 132834"/>
                <a:gd name="connsiteY6" fmla="*/ 31364 h 383742"/>
                <a:gd name="connsiteX7" fmla="*/ 50829 w 132834"/>
                <a:gd name="connsiteY7" fmla="*/ 66786 h 383742"/>
                <a:gd name="connsiteX8" fmla="*/ 98058 w 132834"/>
                <a:gd name="connsiteY8" fmla="*/ 116230 h 383742"/>
                <a:gd name="connsiteX9" fmla="*/ 98058 w 132834"/>
                <a:gd name="connsiteY9" fmla="*/ 277107 h 383742"/>
                <a:gd name="connsiteX10" fmla="*/ 52304 w 132834"/>
                <a:gd name="connsiteY10" fmla="*/ 323598 h 383742"/>
                <a:gd name="connsiteX11" fmla="*/ 50829 w 132834"/>
                <a:gd name="connsiteY11" fmla="*/ 66786 h 383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2834" h="383742">
                  <a:moveTo>
                    <a:pt x="28690" y="31364"/>
                  </a:moveTo>
                  <a:cubicBezTo>
                    <a:pt x="-2305" y="130989"/>
                    <a:pt x="-2305" y="253492"/>
                    <a:pt x="29427" y="358283"/>
                  </a:cubicBezTo>
                  <a:lnTo>
                    <a:pt x="36807" y="383374"/>
                  </a:lnTo>
                  <a:lnTo>
                    <a:pt x="129053" y="289652"/>
                  </a:lnTo>
                  <a:lnTo>
                    <a:pt x="129053" y="103684"/>
                  </a:lnTo>
                  <a:lnTo>
                    <a:pt x="36069" y="5535"/>
                  </a:lnTo>
                  <a:lnTo>
                    <a:pt x="28690" y="31364"/>
                  </a:lnTo>
                  <a:close/>
                  <a:moveTo>
                    <a:pt x="50829" y="66786"/>
                  </a:moveTo>
                  <a:lnTo>
                    <a:pt x="98058" y="116230"/>
                  </a:lnTo>
                  <a:lnTo>
                    <a:pt x="98058" y="277107"/>
                  </a:lnTo>
                  <a:lnTo>
                    <a:pt x="52304" y="323598"/>
                  </a:lnTo>
                  <a:cubicBezTo>
                    <a:pt x="31641" y="240208"/>
                    <a:pt x="30903" y="147224"/>
                    <a:pt x="50829" y="66786"/>
                  </a:cubicBezTo>
                  <a:close/>
                </a:path>
              </a:pathLst>
            </a:custGeom>
            <a:grpFill/>
            <a:ln w="9525" cap="flat">
              <a:noFill/>
              <a:prstDash val="solid"/>
              <a:miter/>
            </a:ln>
          </p:spPr>
          <p:txBody>
            <a:bodyPr rtlCol="0" anchor="ctr"/>
            <a:lstStyle/>
            <a:p>
              <a:endParaRPr lang="en-US" dirty="0"/>
            </a:p>
          </p:txBody>
        </p:sp>
      </p:grpSp>
      <p:sp>
        <p:nvSpPr>
          <p:cNvPr id="2" name="Title 1">
            <a:extLst>
              <a:ext uri="{FF2B5EF4-FFF2-40B4-BE49-F238E27FC236}">
                <a16:creationId xmlns:a16="http://schemas.microsoft.com/office/drawing/2014/main" id="{F7568608-6FD2-334D-B17E-2A6443FD1830}"/>
              </a:ext>
            </a:extLst>
          </p:cNvPr>
          <p:cNvSpPr>
            <a:spLocks noGrp="1"/>
          </p:cNvSpPr>
          <p:nvPr>
            <p:ph type="title"/>
          </p:nvPr>
        </p:nvSpPr>
        <p:spPr>
          <a:xfrm>
            <a:off x="519157" y="274102"/>
            <a:ext cx="11038348" cy="484735"/>
          </a:xfrm>
          <a:prstGeom prst="rect">
            <a:avLst/>
          </a:prstGeom>
          <a:noFill/>
          <a:ln w="9525">
            <a:noFill/>
            <a:miter lim="800000"/>
            <a:headEnd/>
            <a:tailEnd/>
          </a:ln>
        </p:spPr>
        <p:txBody>
          <a:bodyPr lIns="45732" tIns="18293" rIns="27439" bIns="18293"/>
          <a:lstStyle>
            <a:lvl1pPr>
              <a:defRPr lang="en-US" sz="4001">
                <a:solidFill>
                  <a:srgbClr val="000000"/>
                </a:solidFill>
                <a:latin typeface="+mj-lt"/>
                <a:ea typeface="+mn-ea"/>
                <a:cs typeface="Arial" panose="020B0604020202020204" pitchFamily="34" charset="0"/>
              </a:defRPr>
            </a:lvl1pPr>
          </a:lstStyle>
          <a:p>
            <a:pPr marL="0" lvl="0" defTabSz="457200">
              <a:lnSpc>
                <a:spcPct val="85000"/>
              </a:lnSpc>
              <a:spcBef>
                <a:spcPts val="200"/>
              </a:spcBef>
            </a:pPr>
            <a:r>
              <a:rPr lang="en-US"/>
              <a:t>Click to edit Master title style</a:t>
            </a:r>
            <a:endParaRPr lang="en-US" dirty="0"/>
          </a:p>
        </p:txBody>
      </p:sp>
      <p:sp>
        <p:nvSpPr>
          <p:cNvPr id="4" name="Text Placeholder 3">
            <a:extLst>
              <a:ext uri="{FF2B5EF4-FFF2-40B4-BE49-F238E27FC236}">
                <a16:creationId xmlns:a16="http://schemas.microsoft.com/office/drawing/2014/main" id="{6E2C6883-E69E-804D-B128-8EEEC535797D}"/>
              </a:ext>
            </a:extLst>
          </p:cNvPr>
          <p:cNvSpPr>
            <a:spLocks noGrp="1"/>
          </p:cNvSpPr>
          <p:nvPr>
            <p:ph type="body" sz="quarter" idx="10"/>
          </p:nvPr>
        </p:nvSpPr>
        <p:spPr>
          <a:xfrm>
            <a:off x="519157" y="831764"/>
            <a:ext cx="11037887" cy="341632"/>
          </a:xfrm>
          <a:prstGeom prst="rect">
            <a:avLst/>
          </a:prstGeom>
          <a:noFill/>
        </p:spPr>
        <p:txBody>
          <a:bodyPr wrap="square" rtlCol="0">
            <a:spAutoFit/>
          </a:bodyPr>
          <a:lstStyle>
            <a:lvl1pPr marL="0" indent="0">
              <a:buNone/>
              <a:defRPr lang="en-US" sz="1800" smtClean="0">
                <a:latin typeface="+mj-lt"/>
                <a:cs typeface="Arial" panose="020B0604020202020204" pitchFamily="34" charset="0"/>
              </a:defRPr>
            </a:lvl1pPr>
            <a:lvl2pPr>
              <a:defRPr lang="en-US" sz="1800" smtClean="0"/>
            </a:lvl2pPr>
            <a:lvl3pPr>
              <a:defRPr lang="en-US" sz="1800" smtClean="0"/>
            </a:lvl3pPr>
            <a:lvl4pPr>
              <a:defRPr lang="en-US" smtClean="0"/>
            </a:lvl4pPr>
            <a:lvl5pPr>
              <a:defRPr lang="en-US"/>
            </a:lvl5pPr>
          </a:lstStyle>
          <a:p>
            <a:pPr marL="0" lvl="0" defTabSz="457200"/>
            <a:r>
              <a:rPr lang="en-US"/>
              <a:t>Edit Master text styles</a:t>
            </a:r>
          </a:p>
        </p:txBody>
      </p:sp>
      <p:sp>
        <p:nvSpPr>
          <p:cNvPr id="33" name="Text Placeholder 32">
            <a:extLst>
              <a:ext uri="{FF2B5EF4-FFF2-40B4-BE49-F238E27FC236}">
                <a16:creationId xmlns:a16="http://schemas.microsoft.com/office/drawing/2014/main" id="{AEF4995D-9D4A-E445-AB65-BD8097A687F1}"/>
              </a:ext>
            </a:extLst>
          </p:cNvPr>
          <p:cNvSpPr>
            <a:spLocks noGrp="1"/>
          </p:cNvSpPr>
          <p:nvPr>
            <p:ph type="body" sz="quarter" idx="11"/>
          </p:nvPr>
        </p:nvSpPr>
        <p:spPr>
          <a:xfrm>
            <a:off x="1282700" y="1702907"/>
            <a:ext cx="2603500" cy="341632"/>
          </a:xfrm>
          <a:prstGeom prst="rect">
            <a:avLst/>
          </a:prstGeom>
          <a:noFill/>
        </p:spPr>
        <p:txBody>
          <a:bodyPr wrap="square" rtlCol="0">
            <a:spAutoFit/>
          </a:bodyPr>
          <a:lstStyle>
            <a:lvl1pPr marL="0" indent="0">
              <a:buNone/>
              <a:defRPr lang="en-US" sz="1800" smtClean="0">
                <a:latin typeface="+mj-lt"/>
                <a:cs typeface="Arial" panose="020B0604020202020204" pitchFamily="34" charset="0"/>
              </a:defRPr>
            </a:lvl1pPr>
            <a:lvl2pPr>
              <a:defRPr lang="en-US" sz="1800" smtClean="0"/>
            </a:lvl2pPr>
            <a:lvl3pPr>
              <a:defRPr lang="en-US" sz="1800" smtClean="0"/>
            </a:lvl3pPr>
            <a:lvl4pPr>
              <a:defRPr lang="en-US" smtClean="0"/>
            </a:lvl4pPr>
            <a:lvl5pPr>
              <a:defRPr lang="en-US"/>
            </a:lvl5pPr>
          </a:lstStyle>
          <a:p>
            <a:pPr marL="0" lvl="0" defTabSz="457200"/>
            <a:r>
              <a:rPr lang="en-US"/>
              <a:t>Edit Master text styles</a:t>
            </a:r>
          </a:p>
        </p:txBody>
      </p:sp>
      <p:sp>
        <p:nvSpPr>
          <p:cNvPr id="105" name="Text Placeholder 32">
            <a:extLst>
              <a:ext uri="{FF2B5EF4-FFF2-40B4-BE49-F238E27FC236}">
                <a16:creationId xmlns:a16="http://schemas.microsoft.com/office/drawing/2014/main" id="{C1FCF8A8-FDCC-A34B-A413-FF59A1E1D450}"/>
              </a:ext>
            </a:extLst>
          </p:cNvPr>
          <p:cNvSpPr>
            <a:spLocks noGrp="1"/>
          </p:cNvSpPr>
          <p:nvPr>
            <p:ph type="body" sz="quarter" idx="12"/>
          </p:nvPr>
        </p:nvSpPr>
        <p:spPr>
          <a:xfrm>
            <a:off x="4787900" y="1706149"/>
            <a:ext cx="2603500" cy="341632"/>
          </a:xfrm>
          <a:prstGeom prst="rect">
            <a:avLst/>
          </a:prstGeom>
          <a:noFill/>
        </p:spPr>
        <p:txBody>
          <a:bodyPr wrap="square" rtlCol="0">
            <a:spAutoFit/>
          </a:bodyPr>
          <a:lstStyle>
            <a:lvl1pPr marL="0" indent="0">
              <a:buNone/>
              <a:defRPr lang="en-US" sz="1800" smtClean="0">
                <a:latin typeface="+mj-lt"/>
                <a:cs typeface="Arial" panose="020B0604020202020204" pitchFamily="34" charset="0"/>
              </a:defRPr>
            </a:lvl1pPr>
            <a:lvl2pPr>
              <a:defRPr lang="en-US" sz="1800" smtClean="0"/>
            </a:lvl2pPr>
            <a:lvl3pPr>
              <a:defRPr lang="en-US" sz="1800" smtClean="0"/>
            </a:lvl3pPr>
            <a:lvl4pPr>
              <a:defRPr lang="en-US" smtClean="0"/>
            </a:lvl4pPr>
            <a:lvl5pPr>
              <a:defRPr lang="en-US"/>
            </a:lvl5pPr>
          </a:lstStyle>
          <a:p>
            <a:pPr marL="0" lvl="0" defTabSz="457200"/>
            <a:r>
              <a:rPr lang="en-US"/>
              <a:t>Edit Master text styles</a:t>
            </a:r>
          </a:p>
        </p:txBody>
      </p:sp>
      <p:sp>
        <p:nvSpPr>
          <p:cNvPr id="106" name="Text Placeholder 32">
            <a:extLst>
              <a:ext uri="{FF2B5EF4-FFF2-40B4-BE49-F238E27FC236}">
                <a16:creationId xmlns:a16="http://schemas.microsoft.com/office/drawing/2014/main" id="{330415E3-2C06-824C-B84C-579994CBD05D}"/>
              </a:ext>
            </a:extLst>
          </p:cNvPr>
          <p:cNvSpPr>
            <a:spLocks noGrp="1"/>
          </p:cNvSpPr>
          <p:nvPr>
            <p:ph type="body" sz="quarter" idx="13"/>
          </p:nvPr>
        </p:nvSpPr>
        <p:spPr>
          <a:xfrm>
            <a:off x="8458200" y="1698964"/>
            <a:ext cx="2603500" cy="341632"/>
          </a:xfrm>
          <a:prstGeom prst="rect">
            <a:avLst/>
          </a:prstGeom>
          <a:noFill/>
        </p:spPr>
        <p:txBody>
          <a:bodyPr wrap="square" rtlCol="0">
            <a:spAutoFit/>
          </a:bodyPr>
          <a:lstStyle>
            <a:lvl1pPr marL="0" indent="0">
              <a:buNone/>
              <a:defRPr lang="en-US" sz="1800" smtClean="0">
                <a:latin typeface="+mj-lt"/>
                <a:cs typeface="Arial" panose="020B0604020202020204" pitchFamily="34" charset="0"/>
              </a:defRPr>
            </a:lvl1pPr>
            <a:lvl2pPr>
              <a:defRPr lang="en-US" sz="1800" smtClean="0"/>
            </a:lvl2pPr>
            <a:lvl3pPr>
              <a:defRPr lang="en-US" sz="1800" smtClean="0"/>
            </a:lvl3pPr>
            <a:lvl4pPr>
              <a:defRPr lang="en-US" smtClean="0"/>
            </a:lvl4pPr>
            <a:lvl5pPr>
              <a:defRPr lang="en-US"/>
            </a:lvl5pPr>
          </a:lstStyle>
          <a:p>
            <a:pPr marL="0" lvl="0" defTabSz="457200"/>
            <a:r>
              <a:rPr lang="en-US"/>
              <a:t>Edit Master text styles</a:t>
            </a:r>
          </a:p>
        </p:txBody>
      </p:sp>
      <p:sp>
        <p:nvSpPr>
          <p:cNvPr id="107" name="Text Placeholder 32">
            <a:extLst>
              <a:ext uri="{FF2B5EF4-FFF2-40B4-BE49-F238E27FC236}">
                <a16:creationId xmlns:a16="http://schemas.microsoft.com/office/drawing/2014/main" id="{A1E8DFFC-47D1-5C4E-B4C9-086B7EEA8D62}"/>
              </a:ext>
            </a:extLst>
          </p:cNvPr>
          <p:cNvSpPr>
            <a:spLocks noGrp="1"/>
          </p:cNvSpPr>
          <p:nvPr>
            <p:ph type="body" sz="quarter" idx="14"/>
          </p:nvPr>
        </p:nvSpPr>
        <p:spPr>
          <a:xfrm>
            <a:off x="9359900" y="5615629"/>
            <a:ext cx="2603500" cy="341632"/>
          </a:xfrm>
          <a:prstGeom prst="rect">
            <a:avLst/>
          </a:prstGeom>
          <a:noFill/>
        </p:spPr>
        <p:txBody>
          <a:bodyPr wrap="square" rtlCol="0">
            <a:spAutoFit/>
          </a:bodyPr>
          <a:lstStyle>
            <a:lvl1pPr marL="0" indent="0">
              <a:buNone/>
              <a:defRPr lang="en-US" sz="1800" smtClean="0">
                <a:latin typeface="+mj-lt"/>
                <a:cs typeface="Arial" panose="020B0604020202020204" pitchFamily="34" charset="0"/>
              </a:defRPr>
            </a:lvl1pPr>
            <a:lvl2pPr>
              <a:defRPr lang="en-US" sz="1800" smtClean="0"/>
            </a:lvl2pPr>
            <a:lvl3pPr>
              <a:defRPr lang="en-US" sz="1800" smtClean="0"/>
            </a:lvl3pPr>
            <a:lvl4pPr>
              <a:defRPr lang="en-US" smtClean="0"/>
            </a:lvl4pPr>
            <a:lvl5pPr>
              <a:defRPr lang="en-US"/>
            </a:lvl5pPr>
          </a:lstStyle>
          <a:p>
            <a:pPr marL="0" lvl="0" defTabSz="457200"/>
            <a:r>
              <a:rPr lang="en-US"/>
              <a:t>Edit Master text styles</a:t>
            </a:r>
          </a:p>
        </p:txBody>
      </p:sp>
      <p:sp>
        <p:nvSpPr>
          <p:cNvPr id="108" name="Text Placeholder 32">
            <a:extLst>
              <a:ext uri="{FF2B5EF4-FFF2-40B4-BE49-F238E27FC236}">
                <a16:creationId xmlns:a16="http://schemas.microsoft.com/office/drawing/2014/main" id="{9E2AEA22-DCFC-D041-BABC-ED53F77098B3}"/>
              </a:ext>
            </a:extLst>
          </p:cNvPr>
          <p:cNvSpPr>
            <a:spLocks noGrp="1"/>
          </p:cNvSpPr>
          <p:nvPr>
            <p:ph type="body" sz="quarter" idx="15"/>
          </p:nvPr>
        </p:nvSpPr>
        <p:spPr>
          <a:xfrm>
            <a:off x="6421489" y="5609984"/>
            <a:ext cx="2603500" cy="341632"/>
          </a:xfrm>
          <a:prstGeom prst="rect">
            <a:avLst/>
          </a:prstGeom>
          <a:noFill/>
        </p:spPr>
        <p:txBody>
          <a:bodyPr wrap="square" rtlCol="0">
            <a:spAutoFit/>
          </a:bodyPr>
          <a:lstStyle>
            <a:lvl1pPr marL="0" indent="0">
              <a:buNone/>
              <a:defRPr lang="en-US" sz="1800" smtClean="0">
                <a:latin typeface="+mj-lt"/>
                <a:cs typeface="Arial" panose="020B0604020202020204" pitchFamily="34" charset="0"/>
              </a:defRPr>
            </a:lvl1pPr>
            <a:lvl2pPr>
              <a:defRPr lang="en-US" sz="1800" smtClean="0"/>
            </a:lvl2pPr>
            <a:lvl3pPr>
              <a:defRPr lang="en-US" sz="1800" smtClean="0"/>
            </a:lvl3pPr>
            <a:lvl4pPr>
              <a:defRPr lang="en-US" smtClean="0"/>
            </a:lvl4pPr>
            <a:lvl5pPr>
              <a:defRPr lang="en-US"/>
            </a:lvl5pPr>
          </a:lstStyle>
          <a:p>
            <a:pPr marL="0" lvl="0" defTabSz="457200"/>
            <a:r>
              <a:rPr lang="en-US"/>
              <a:t>Edit Master text styles</a:t>
            </a:r>
          </a:p>
        </p:txBody>
      </p:sp>
      <p:sp>
        <p:nvSpPr>
          <p:cNvPr id="109" name="Text Placeholder 32">
            <a:extLst>
              <a:ext uri="{FF2B5EF4-FFF2-40B4-BE49-F238E27FC236}">
                <a16:creationId xmlns:a16="http://schemas.microsoft.com/office/drawing/2014/main" id="{E87D9E4F-4C55-484C-B2B6-A1ECDFCB8CE5}"/>
              </a:ext>
            </a:extLst>
          </p:cNvPr>
          <p:cNvSpPr>
            <a:spLocks noGrp="1"/>
          </p:cNvSpPr>
          <p:nvPr>
            <p:ph type="body" sz="quarter" idx="16"/>
          </p:nvPr>
        </p:nvSpPr>
        <p:spPr>
          <a:xfrm>
            <a:off x="3165459" y="5610240"/>
            <a:ext cx="2603500" cy="341632"/>
          </a:xfrm>
          <a:prstGeom prst="rect">
            <a:avLst/>
          </a:prstGeom>
          <a:noFill/>
        </p:spPr>
        <p:txBody>
          <a:bodyPr wrap="square" rtlCol="0">
            <a:spAutoFit/>
          </a:bodyPr>
          <a:lstStyle>
            <a:lvl1pPr marL="0" indent="0">
              <a:buNone/>
              <a:defRPr lang="en-US" sz="1800" smtClean="0">
                <a:latin typeface="+mj-lt"/>
                <a:cs typeface="Arial" panose="020B0604020202020204" pitchFamily="34" charset="0"/>
              </a:defRPr>
            </a:lvl1pPr>
            <a:lvl2pPr>
              <a:defRPr lang="en-US" sz="1800" smtClean="0"/>
            </a:lvl2pPr>
            <a:lvl3pPr>
              <a:defRPr lang="en-US" sz="1800" smtClean="0"/>
            </a:lvl3pPr>
            <a:lvl4pPr>
              <a:defRPr lang="en-US" smtClean="0"/>
            </a:lvl4pPr>
            <a:lvl5pPr>
              <a:defRPr lang="en-US"/>
            </a:lvl5pPr>
          </a:lstStyle>
          <a:p>
            <a:pPr marL="0" lvl="0" defTabSz="457200"/>
            <a:r>
              <a:rPr lang="en-US"/>
              <a:t>Edit Master text styles</a:t>
            </a:r>
          </a:p>
        </p:txBody>
      </p:sp>
      <p:sp>
        <p:nvSpPr>
          <p:cNvPr id="110" name="Text Placeholder 32">
            <a:extLst>
              <a:ext uri="{FF2B5EF4-FFF2-40B4-BE49-F238E27FC236}">
                <a16:creationId xmlns:a16="http://schemas.microsoft.com/office/drawing/2014/main" id="{797E3136-5302-414A-ABCF-5F194BDAC568}"/>
              </a:ext>
            </a:extLst>
          </p:cNvPr>
          <p:cNvSpPr>
            <a:spLocks noGrp="1"/>
          </p:cNvSpPr>
          <p:nvPr>
            <p:ph type="body" sz="quarter" idx="17"/>
          </p:nvPr>
        </p:nvSpPr>
        <p:spPr>
          <a:xfrm>
            <a:off x="176533" y="5609984"/>
            <a:ext cx="2603500" cy="341632"/>
          </a:xfrm>
          <a:prstGeom prst="rect">
            <a:avLst/>
          </a:prstGeom>
          <a:noFill/>
        </p:spPr>
        <p:txBody>
          <a:bodyPr wrap="square" rtlCol="0">
            <a:spAutoFit/>
          </a:bodyPr>
          <a:lstStyle>
            <a:lvl1pPr marL="0" indent="0">
              <a:buNone/>
              <a:defRPr lang="en-US" sz="1800" smtClean="0">
                <a:latin typeface="+mj-lt"/>
                <a:cs typeface="Arial" panose="020B0604020202020204" pitchFamily="34" charset="0"/>
              </a:defRPr>
            </a:lvl1pPr>
            <a:lvl2pPr>
              <a:defRPr lang="en-US" sz="1800" smtClean="0"/>
            </a:lvl2pPr>
            <a:lvl3pPr>
              <a:defRPr lang="en-US" sz="1800" smtClean="0"/>
            </a:lvl3pPr>
            <a:lvl4pPr>
              <a:defRPr lang="en-US" smtClean="0"/>
            </a:lvl4pPr>
            <a:lvl5pPr>
              <a:defRPr lang="en-US"/>
            </a:lvl5pPr>
          </a:lstStyle>
          <a:p>
            <a:pPr marL="0" lvl="0" defTabSz="457200"/>
            <a:r>
              <a:rPr lang="en-US"/>
              <a:t>Edit Master text styles</a:t>
            </a:r>
          </a:p>
        </p:txBody>
      </p:sp>
      <p:sp>
        <p:nvSpPr>
          <p:cNvPr id="37" name="Text Placeholder 36">
            <a:extLst>
              <a:ext uri="{FF2B5EF4-FFF2-40B4-BE49-F238E27FC236}">
                <a16:creationId xmlns:a16="http://schemas.microsoft.com/office/drawing/2014/main" id="{6EEA99AC-3C9D-2A4A-A338-A25EC300FF60}"/>
              </a:ext>
            </a:extLst>
          </p:cNvPr>
          <p:cNvSpPr>
            <a:spLocks noGrp="1"/>
          </p:cNvSpPr>
          <p:nvPr>
            <p:ph type="body" sz="quarter" idx="18"/>
          </p:nvPr>
        </p:nvSpPr>
        <p:spPr>
          <a:xfrm>
            <a:off x="1303541" y="2100990"/>
            <a:ext cx="2624002" cy="608372"/>
          </a:xfrm>
          <a:prstGeom prst="rect">
            <a:avLst/>
          </a:prstGeom>
          <a:noFill/>
        </p:spPr>
        <p:txBody>
          <a:bodyPr wrap="square" rtlCol="0">
            <a:spAutoFit/>
          </a:bodyPr>
          <a:lstStyle>
            <a:lvl1pPr>
              <a:defRPr lang="en-US" sz="1400" dirty="0" smtClean="0">
                <a:solidFill>
                  <a:schemeClr val="bg2">
                    <a:lumMod val="50000"/>
                  </a:schemeClr>
                </a:solidFill>
                <a:latin typeface="+mn-lt"/>
                <a:cs typeface="Arial" panose="020B0604020202020204" pitchFamily="34" charset="0"/>
              </a:defRPr>
            </a:lvl1pPr>
          </a:lstStyle>
          <a:p>
            <a:pPr marL="285750" lvl="0" indent="-285750" defTabSz="457200"/>
            <a:r>
              <a:rPr lang="en-US"/>
              <a:t>Edit Master text styles</a:t>
            </a:r>
          </a:p>
          <a:p>
            <a:pPr marL="285750" lvl="1" indent="-285750" defTabSz="457200"/>
            <a:r>
              <a:rPr lang="en-US"/>
              <a:t>Second level</a:t>
            </a:r>
          </a:p>
        </p:txBody>
      </p:sp>
      <p:sp>
        <p:nvSpPr>
          <p:cNvPr id="111" name="Text Placeholder 36">
            <a:extLst>
              <a:ext uri="{FF2B5EF4-FFF2-40B4-BE49-F238E27FC236}">
                <a16:creationId xmlns:a16="http://schemas.microsoft.com/office/drawing/2014/main" id="{09CFC8FC-3BEE-EE48-8642-AA1FEF2F3CF9}"/>
              </a:ext>
            </a:extLst>
          </p:cNvPr>
          <p:cNvSpPr>
            <a:spLocks noGrp="1"/>
          </p:cNvSpPr>
          <p:nvPr>
            <p:ph type="body" sz="quarter" idx="19"/>
          </p:nvPr>
        </p:nvSpPr>
        <p:spPr>
          <a:xfrm>
            <a:off x="179526" y="6021110"/>
            <a:ext cx="2624002" cy="608372"/>
          </a:xfrm>
          <a:prstGeom prst="rect">
            <a:avLst/>
          </a:prstGeom>
          <a:noFill/>
        </p:spPr>
        <p:txBody>
          <a:bodyPr wrap="square" rtlCol="0">
            <a:spAutoFit/>
          </a:bodyPr>
          <a:lstStyle>
            <a:lvl1pPr>
              <a:defRPr lang="en-US" sz="1400" dirty="0" smtClean="0">
                <a:solidFill>
                  <a:schemeClr val="bg2">
                    <a:lumMod val="50000"/>
                  </a:schemeClr>
                </a:solidFill>
                <a:latin typeface="+mn-lt"/>
                <a:cs typeface="Arial" panose="020B0604020202020204" pitchFamily="34" charset="0"/>
              </a:defRPr>
            </a:lvl1pPr>
          </a:lstStyle>
          <a:p>
            <a:pPr marL="285750" lvl="0" indent="-285750" defTabSz="457200"/>
            <a:r>
              <a:rPr lang="en-US"/>
              <a:t>Edit Master text styles</a:t>
            </a:r>
          </a:p>
          <a:p>
            <a:pPr marL="285750" lvl="1" indent="-285750" defTabSz="457200"/>
            <a:r>
              <a:rPr lang="en-US"/>
              <a:t>Second level</a:t>
            </a:r>
          </a:p>
        </p:txBody>
      </p:sp>
      <p:sp>
        <p:nvSpPr>
          <p:cNvPr id="112" name="Text Placeholder 36">
            <a:extLst>
              <a:ext uri="{FF2B5EF4-FFF2-40B4-BE49-F238E27FC236}">
                <a16:creationId xmlns:a16="http://schemas.microsoft.com/office/drawing/2014/main" id="{C0C1F08E-EB45-4040-B1DE-F5C9F74D41A8}"/>
              </a:ext>
            </a:extLst>
          </p:cNvPr>
          <p:cNvSpPr>
            <a:spLocks noGrp="1"/>
          </p:cNvSpPr>
          <p:nvPr>
            <p:ph type="body" sz="quarter" idx="20"/>
          </p:nvPr>
        </p:nvSpPr>
        <p:spPr>
          <a:xfrm>
            <a:off x="3159815" y="6011204"/>
            <a:ext cx="2624002" cy="608372"/>
          </a:xfrm>
          <a:prstGeom prst="rect">
            <a:avLst/>
          </a:prstGeom>
          <a:noFill/>
        </p:spPr>
        <p:txBody>
          <a:bodyPr wrap="square" rtlCol="0">
            <a:spAutoFit/>
          </a:bodyPr>
          <a:lstStyle>
            <a:lvl1pPr>
              <a:defRPr lang="en-US" sz="1400" dirty="0" smtClean="0">
                <a:solidFill>
                  <a:schemeClr val="bg2">
                    <a:lumMod val="50000"/>
                  </a:schemeClr>
                </a:solidFill>
                <a:latin typeface="+mn-lt"/>
                <a:cs typeface="Arial" panose="020B0604020202020204" pitchFamily="34" charset="0"/>
              </a:defRPr>
            </a:lvl1pPr>
          </a:lstStyle>
          <a:p>
            <a:pPr marL="285750" lvl="0" indent="-285750" defTabSz="457200"/>
            <a:r>
              <a:rPr lang="en-US"/>
              <a:t>Edit Master text styles</a:t>
            </a:r>
          </a:p>
          <a:p>
            <a:pPr marL="285750" lvl="1" indent="-285750" defTabSz="457200"/>
            <a:r>
              <a:rPr lang="en-US"/>
              <a:t>Second level</a:t>
            </a:r>
          </a:p>
        </p:txBody>
      </p:sp>
      <p:sp>
        <p:nvSpPr>
          <p:cNvPr id="113" name="Text Placeholder 36">
            <a:extLst>
              <a:ext uri="{FF2B5EF4-FFF2-40B4-BE49-F238E27FC236}">
                <a16:creationId xmlns:a16="http://schemas.microsoft.com/office/drawing/2014/main" id="{8FC76C4F-CD1A-D746-B1D3-B44153933A81}"/>
              </a:ext>
            </a:extLst>
          </p:cNvPr>
          <p:cNvSpPr>
            <a:spLocks noGrp="1"/>
          </p:cNvSpPr>
          <p:nvPr>
            <p:ph type="body" sz="quarter" idx="21"/>
          </p:nvPr>
        </p:nvSpPr>
        <p:spPr>
          <a:xfrm>
            <a:off x="6421913" y="6011204"/>
            <a:ext cx="2624002" cy="608372"/>
          </a:xfrm>
          <a:prstGeom prst="rect">
            <a:avLst/>
          </a:prstGeom>
          <a:noFill/>
        </p:spPr>
        <p:txBody>
          <a:bodyPr wrap="square" rtlCol="0">
            <a:spAutoFit/>
          </a:bodyPr>
          <a:lstStyle>
            <a:lvl1pPr>
              <a:defRPr lang="en-US" sz="1400" dirty="0" smtClean="0">
                <a:solidFill>
                  <a:schemeClr val="bg2">
                    <a:lumMod val="50000"/>
                  </a:schemeClr>
                </a:solidFill>
                <a:latin typeface="+mn-lt"/>
                <a:cs typeface="Arial" panose="020B0604020202020204" pitchFamily="34" charset="0"/>
              </a:defRPr>
            </a:lvl1pPr>
          </a:lstStyle>
          <a:p>
            <a:pPr marL="285750" lvl="0" indent="-285750" defTabSz="457200"/>
            <a:r>
              <a:rPr lang="en-US"/>
              <a:t>Edit Master text styles</a:t>
            </a:r>
          </a:p>
          <a:p>
            <a:pPr marL="285750" lvl="1" indent="-285750" defTabSz="457200"/>
            <a:r>
              <a:rPr lang="en-US"/>
              <a:t>Second level</a:t>
            </a:r>
          </a:p>
        </p:txBody>
      </p:sp>
      <p:sp>
        <p:nvSpPr>
          <p:cNvPr id="114" name="Text Placeholder 36">
            <a:extLst>
              <a:ext uri="{FF2B5EF4-FFF2-40B4-BE49-F238E27FC236}">
                <a16:creationId xmlns:a16="http://schemas.microsoft.com/office/drawing/2014/main" id="{0757525E-87E6-B848-B4D2-3CC4A79F577E}"/>
              </a:ext>
            </a:extLst>
          </p:cNvPr>
          <p:cNvSpPr>
            <a:spLocks noGrp="1"/>
          </p:cNvSpPr>
          <p:nvPr>
            <p:ph type="body" sz="quarter" idx="22"/>
          </p:nvPr>
        </p:nvSpPr>
        <p:spPr>
          <a:xfrm>
            <a:off x="9359900" y="6026372"/>
            <a:ext cx="2624002" cy="608372"/>
          </a:xfrm>
          <a:prstGeom prst="rect">
            <a:avLst/>
          </a:prstGeom>
          <a:noFill/>
        </p:spPr>
        <p:txBody>
          <a:bodyPr wrap="square" rtlCol="0">
            <a:spAutoFit/>
          </a:bodyPr>
          <a:lstStyle>
            <a:lvl1pPr>
              <a:defRPr lang="en-US" sz="1400" dirty="0" smtClean="0">
                <a:solidFill>
                  <a:schemeClr val="bg2">
                    <a:lumMod val="50000"/>
                  </a:schemeClr>
                </a:solidFill>
                <a:latin typeface="+mn-lt"/>
                <a:cs typeface="Arial" panose="020B0604020202020204" pitchFamily="34" charset="0"/>
              </a:defRPr>
            </a:lvl1pPr>
          </a:lstStyle>
          <a:p>
            <a:pPr marL="285750" lvl="0" indent="-285750" defTabSz="457200"/>
            <a:r>
              <a:rPr lang="en-US"/>
              <a:t>Edit Master text styles</a:t>
            </a:r>
          </a:p>
          <a:p>
            <a:pPr marL="285750" lvl="1" indent="-285750" defTabSz="457200"/>
            <a:r>
              <a:rPr lang="en-US"/>
              <a:t>Second level</a:t>
            </a:r>
          </a:p>
        </p:txBody>
      </p:sp>
      <p:sp>
        <p:nvSpPr>
          <p:cNvPr id="115" name="Text Placeholder 36">
            <a:extLst>
              <a:ext uri="{FF2B5EF4-FFF2-40B4-BE49-F238E27FC236}">
                <a16:creationId xmlns:a16="http://schemas.microsoft.com/office/drawing/2014/main" id="{C932B98E-D4A1-224D-AE02-BA44EC59F6CF}"/>
              </a:ext>
            </a:extLst>
          </p:cNvPr>
          <p:cNvSpPr>
            <a:spLocks noGrp="1"/>
          </p:cNvSpPr>
          <p:nvPr>
            <p:ph type="body" sz="quarter" idx="23"/>
          </p:nvPr>
        </p:nvSpPr>
        <p:spPr>
          <a:xfrm>
            <a:off x="4777649" y="2100990"/>
            <a:ext cx="2624002" cy="608372"/>
          </a:xfrm>
          <a:prstGeom prst="rect">
            <a:avLst/>
          </a:prstGeom>
          <a:noFill/>
        </p:spPr>
        <p:txBody>
          <a:bodyPr wrap="square" rtlCol="0">
            <a:spAutoFit/>
          </a:bodyPr>
          <a:lstStyle>
            <a:lvl1pPr>
              <a:defRPr lang="en-US" sz="1400" dirty="0" smtClean="0">
                <a:solidFill>
                  <a:schemeClr val="bg2">
                    <a:lumMod val="50000"/>
                  </a:schemeClr>
                </a:solidFill>
                <a:latin typeface="+mn-lt"/>
                <a:cs typeface="Arial" panose="020B0604020202020204" pitchFamily="34" charset="0"/>
              </a:defRPr>
            </a:lvl1pPr>
          </a:lstStyle>
          <a:p>
            <a:pPr marL="285750" lvl="0" indent="-285750" defTabSz="457200"/>
            <a:r>
              <a:rPr lang="en-US"/>
              <a:t>Edit Master text styles</a:t>
            </a:r>
          </a:p>
          <a:p>
            <a:pPr marL="285750" lvl="1" indent="-285750" defTabSz="457200"/>
            <a:r>
              <a:rPr lang="en-US"/>
              <a:t>Second level</a:t>
            </a:r>
          </a:p>
        </p:txBody>
      </p:sp>
      <p:sp>
        <p:nvSpPr>
          <p:cNvPr id="116" name="Text Placeholder 36">
            <a:extLst>
              <a:ext uri="{FF2B5EF4-FFF2-40B4-BE49-F238E27FC236}">
                <a16:creationId xmlns:a16="http://schemas.microsoft.com/office/drawing/2014/main" id="{E6B8CE9E-C819-6341-8CC9-A687095C6174}"/>
              </a:ext>
            </a:extLst>
          </p:cNvPr>
          <p:cNvSpPr>
            <a:spLocks noGrp="1"/>
          </p:cNvSpPr>
          <p:nvPr>
            <p:ph type="body" sz="quarter" idx="24"/>
          </p:nvPr>
        </p:nvSpPr>
        <p:spPr>
          <a:xfrm>
            <a:off x="8471303" y="2107369"/>
            <a:ext cx="2624002" cy="608372"/>
          </a:xfrm>
          <a:prstGeom prst="rect">
            <a:avLst/>
          </a:prstGeom>
          <a:noFill/>
        </p:spPr>
        <p:txBody>
          <a:bodyPr wrap="square" rtlCol="0">
            <a:spAutoFit/>
          </a:bodyPr>
          <a:lstStyle>
            <a:lvl1pPr>
              <a:defRPr lang="en-US" sz="1400" dirty="0" smtClean="0">
                <a:solidFill>
                  <a:schemeClr val="bg2">
                    <a:lumMod val="50000"/>
                  </a:schemeClr>
                </a:solidFill>
                <a:latin typeface="+mn-lt"/>
                <a:cs typeface="Arial" panose="020B0604020202020204" pitchFamily="34" charset="0"/>
              </a:defRPr>
            </a:lvl1pPr>
          </a:lstStyle>
          <a:p>
            <a:pPr marL="285750" lvl="0" indent="-285750" defTabSz="457200"/>
            <a:r>
              <a:rPr lang="en-US"/>
              <a:t>Edit Master text styles</a:t>
            </a:r>
          </a:p>
          <a:p>
            <a:pPr marL="285750" lvl="1" indent="-285750" defTabSz="457200"/>
            <a:r>
              <a:rPr lang="en-US"/>
              <a:t>Second level</a:t>
            </a:r>
          </a:p>
        </p:txBody>
      </p:sp>
    </p:spTree>
    <p:extLst>
      <p:ext uri="{BB962C8B-B14F-4D97-AF65-F5344CB8AC3E}">
        <p14:creationId xmlns:p14="http://schemas.microsoft.com/office/powerpoint/2010/main" val="2310439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8DBD5F-C6EC-485E-8ECE-A5152736C43A}"/>
              </a:ext>
            </a:extLst>
          </p:cNvPr>
          <p:cNvSpPr>
            <a:spLocks noGrp="1"/>
          </p:cNvSpPr>
          <p:nvPr>
            <p:ph type="dt" sz="half" idx="10"/>
          </p:nvPr>
        </p:nvSpPr>
        <p:spPr>
          <a:xfrm>
            <a:off x="838200" y="6356352"/>
            <a:ext cx="2743200" cy="365125"/>
          </a:xfrm>
          <a:prstGeom prst="rect">
            <a:avLst/>
          </a:prstGeom>
        </p:spPr>
        <p:txBody>
          <a:bodyPr/>
          <a:lstStyle/>
          <a:p>
            <a:fld id="{6EBB0E32-0304-4451-ADB8-C044457D5B85}" type="datetimeFigureOut">
              <a:rPr lang="en-US" smtClean="0"/>
              <a:t>6/22/2020</a:t>
            </a:fld>
            <a:endParaRPr lang="en-US" dirty="0"/>
          </a:p>
        </p:txBody>
      </p:sp>
      <p:sp>
        <p:nvSpPr>
          <p:cNvPr id="3" name="Footer Placeholder 2">
            <a:extLst>
              <a:ext uri="{FF2B5EF4-FFF2-40B4-BE49-F238E27FC236}">
                <a16:creationId xmlns:a16="http://schemas.microsoft.com/office/drawing/2014/main" id="{FB6C0BE6-E24A-4679-B786-AAB41ADCCD5D}"/>
              </a:ext>
            </a:extLst>
          </p:cNvPr>
          <p:cNvSpPr>
            <a:spLocks noGrp="1"/>
          </p:cNvSpPr>
          <p:nvPr>
            <p:ph type="ftr" sz="quarter" idx="11"/>
          </p:nvPr>
        </p:nvSpPr>
        <p:spPr>
          <a:xfrm>
            <a:off x="4038601" y="6356352"/>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73FB9417-93D4-4C41-8E0E-1553E0B5D0CE}"/>
              </a:ext>
            </a:extLst>
          </p:cNvPr>
          <p:cNvSpPr>
            <a:spLocks noGrp="1"/>
          </p:cNvSpPr>
          <p:nvPr>
            <p:ph type="sldNum" sz="quarter" idx="12"/>
          </p:nvPr>
        </p:nvSpPr>
        <p:spPr>
          <a:xfrm>
            <a:off x="8610600" y="6356352"/>
            <a:ext cx="2743200" cy="365125"/>
          </a:xfrm>
          <a:prstGeom prst="rect">
            <a:avLst/>
          </a:prstGeom>
        </p:spPr>
        <p:txBody>
          <a:bodyPr/>
          <a:lstStyle/>
          <a:p>
            <a:fld id="{DA64F31B-23FA-4075-AF7D-6228CFD12F03}" type="slidenum">
              <a:rPr lang="en-US" smtClean="0"/>
              <a:t>‹#›</a:t>
            </a:fld>
            <a:endParaRPr lang="en-US" dirty="0"/>
          </a:p>
        </p:txBody>
      </p:sp>
      <p:sp>
        <p:nvSpPr>
          <p:cNvPr id="5" name="Title 1">
            <a:extLst>
              <a:ext uri="{FF2B5EF4-FFF2-40B4-BE49-F238E27FC236}">
                <a16:creationId xmlns:a16="http://schemas.microsoft.com/office/drawing/2014/main" id="{A077C20A-CB7F-4EF1-A6CC-D630C19443AE}"/>
              </a:ext>
            </a:extLst>
          </p:cNvPr>
          <p:cNvSpPr>
            <a:spLocks noGrp="1"/>
          </p:cNvSpPr>
          <p:nvPr>
            <p:ph type="title"/>
          </p:nvPr>
        </p:nvSpPr>
        <p:spPr>
          <a:xfrm>
            <a:off x="519157" y="274102"/>
            <a:ext cx="11038348" cy="484735"/>
          </a:xfrm>
          <a:prstGeom prst="rect">
            <a:avLst/>
          </a:prstGeom>
          <a:noFill/>
          <a:ln w="9525">
            <a:noFill/>
            <a:miter lim="800000"/>
            <a:headEnd/>
            <a:tailEnd/>
          </a:ln>
        </p:spPr>
        <p:txBody>
          <a:bodyPr lIns="45732" tIns="18293" rIns="27439" bIns="18293" anchor="t"/>
          <a:lstStyle>
            <a:lvl1pPr>
              <a:defRPr lang="en-US" sz="4001">
                <a:solidFill>
                  <a:srgbClr val="000000"/>
                </a:solidFill>
                <a:latin typeface="Arial" panose="020B0604020202020204" pitchFamily="34" charset="0"/>
                <a:ea typeface="+mn-ea"/>
                <a:cs typeface="Arial" panose="020B0604020202020204" pitchFamily="34" charset="0"/>
              </a:defRPr>
            </a:lvl1pPr>
          </a:lstStyle>
          <a:p>
            <a:pPr marL="0" lvl="0" defTabSz="457200">
              <a:lnSpc>
                <a:spcPct val="85000"/>
              </a:lnSpc>
              <a:spcBef>
                <a:spcPts val="200"/>
              </a:spcBef>
            </a:pPr>
            <a:r>
              <a:rPr lang="en-US"/>
              <a:t>Click to edit Master title style</a:t>
            </a:r>
            <a:endParaRPr lang="en-US" dirty="0"/>
          </a:p>
        </p:txBody>
      </p:sp>
      <p:sp>
        <p:nvSpPr>
          <p:cNvPr id="7" name="Text Placeholder 6">
            <a:extLst>
              <a:ext uri="{FF2B5EF4-FFF2-40B4-BE49-F238E27FC236}">
                <a16:creationId xmlns:a16="http://schemas.microsoft.com/office/drawing/2014/main" id="{C74EC4EF-C657-4D2F-A139-B31F6D9B6CCA}"/>
              </a:ext>
            </a:extLst>
          </p:cNvPr>
          <p:cNvSpPr>
            <a:spLocks noGrp="1"/>
          </p:cNvSpPr>
          <p:nvPr>
            <p:ph type="body" sz="quarter" idx="13"/>
          </p:nvPr>
        </p:nvSpPr>
        <p:spPr>
          <a:xfrm>
            <a:off x="1377825" y="2135940"/>
            <a:ext cx="9436350" cy="2586121"/>
          </a:xfrm>
          <a:prstGeom prst="rect">
            <a:avLst/>
          </a:prstGeom>
        </p:spPr>
        <p:txBody>
          <a:bodyPr anchor="ctr">
            <a:normAutofit/>
          </a:bodyPr>
          <a:lstStyle>
            <a:lvl1pPr marL="0" indent="0" algn="ctr">
              <a:buNone/>
              <a:defRPr sz="3600">
                <a:latin typeface="Arial" panose="020B0604020202020204" pitchFamily="34" charset="0"/>
                <a:cs typeface="Arial" panose="020B0604020202020204" pitchFamily="34" charset="0"/>
              </a:defRPr>
            </a:lvl1pPr>
          </a:lstStyle>
          <a:p>
            <a:pPr lvl="0"/>
            <a:r>
              <a:rPr lang="en-US"/>
              <a:t>Edit Master text styles</a:t>
            </a:r>
          </a:p>
        </p:txBody>
      </p:sp>
    </p:spTree>
    <p:extLst>
      <p:ext uri="{BB962C8B-B14F-4D97-AF65-F5344CB8AC3E}">
        <p14:creationId xmlns:p14="http://schemas.microsoft.com/office/powerpoint/2010/main" val="25752808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2760983"/>
      </p:ext>
    </p:extLst>
  </p:cSld>
  <p:clrMap bg1="lt1" tx1="dk1" bg2="lt2" tx2="dk2" accent1="accent1" accent2="accent2" accent3="accent3" accent4="accent4" accent5="accent5" accent6="accent6" hlink="hlink" folHlink="folHlink"/>
  <p:sldLayoutIdLst>
    <p:sldLayoutId id="2147483679" r:id="rId1"/>
    <p:sldLayoutId id="214748368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bg1"/>
            </a:gs>
          </a:gsLst>
          <a:lin ang="16200000" scaled="0"/>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BD85E9-F7E6-8A4D-84B8-D86932311F14}"/>
              </a:ext>
            </a:extLst>
          </p:cNvPr>
          <p:cNvSpPr>
            <a:spLocks noGrp="1"/>
          </p:cNvSpPr>
          <p:nvPr>
            <p:ph type="title"/>
          </p:nvPr>
        </p:nvSpPr>
        <p:spPr>
          <a:xfrm>
            <a:off x="1274618" y="206424"/>
            <a:ext cx="11038348" cy="484735"/>
          </a:xfrm>
        </p:spPr>
        <p:txBody>
          <a:bodyPr/>
          <a:lstStyle/>
          <a:p>
            <a:r>
              <a:rPr lang="en-US" dirty="0">
                <a:latin typeface="Comic Sans MS" panose="030F0702030302020204" pitchFamily="66" charset="0"/>
              </a:rPr>
              <a:t>St. Mark’s  Back To School</a:t>
            </a:r>
          </a:p>
        </p:txBody>
      </p:sp>
      <p:sp>
        <p:nvSpPr>
          <p:cNvPr id="5" name="Text Placeholder 4">
            <a:extLst>
              <a:ext uri="{FF2B5EF4-FFF2-40B4-BE49-F238E27FC236}">
                <a16:creationId xmlns:a16="http://schemas.microsoft.com/office/drawing/2014/main" id="{F7CE8FD4-433E-6F49-8B1F-4B75D8E8474C}"/>
              </a:ext>
            </a:extLst>
          </p:cNvPr>
          <p:cNvSpPr>
            <a:spLocks noGrp="1"/>
          </p:cNvSpPr>
          <p:nvPr>
            <p:ph type="body" sz="quarter" idx="10"/>
          </p:nvPr>
        </p:nvSpPr>
        <p:spPr>
          <a:xfrm>
            <a:off x="3955312" y="1242302"/>
            <a:ext cx="3242930" cy="1255728"/>
          </a:xfrm>
        </p:spPr>
        <p:txBody>
          <a:bodyPr/>
          <a:lstStyle/>
          <a:p>
            <a:r>
              <a:rPr lang="en-GB" sz="1200" dirty="0">
                <a:latin typeface="Comic Sans MS" panose="030F0702030302020204" pitchFamily="66" charset="0"/>
              </a:rPr>
              <a:t>Following government guidelines and social distance requirements, our school will no longer be able to operate with all of our children in the building at one time. We will therefore be working on a lower daily capacity to facilitate all of our learners over the week. </a:t>
            </a:r>
            <a:endParaRPr lang="en-US" sz="1200" dirty="0">
              <a:latin typeface="Comic Sans MS" panose="030F0702030302020204" pitchFamily="66" charset="0"/>
            </a:endParaRPr>
          </a:p>
        </p:txBody>
      </p:sp>
      <p:sp>
        <p:nvSpPr>
          <p:cNvPr id="6" name="Text Placeholder 5">
            <a:extLst>
              <a:ext uri="{FF2B5EF4-FFF2-40B4-BE49-F238E27FC236}">
                <a16:creationId xmlns:a16="http://schemas.microsoft.com/office/drawing/2014/main" id="{C7614143-D163-3744-A685-52199201DF2A}"/>
              </a:ext>
            </a:extLst>
          </p:cNvPr>
          <p:cNvSpPr>
            <a:spLocks noGrp="1"/>
          </p:cNvSpPr>
          <p:nvPr>
            <p:ph type="body" sz="quarter" idx="11"/>
          </p:nvPr>
        </p:nvSpPr>
        <p:spPr>
          <a:xfrm>
            <a:off x="8182176" y="862467"/>
            <a:ext cx="2903441" cy="719171"/>
          </a:xfrm>
        </p:spPr>
        <p:txBody>
          <a:bodyPr/>
          <a:lstStyle/>
          <a:p>
            <a:r>
              <a:rPr lang="en-GB" u="sng" dirty="0">
                <a:solidFill>
                  <a:srgbClr val="FF0000"/>
                </a:solidFill>
                <a:latin typeface="Comic Sans MS" panose="030F0702030302020204" pitchFamily="66" charset="0"/>
              </a:rPr>
              <a:t>Primary Pupil</a:t>
            </a:r>
            <a:r>
              <a:rPr lang="en-GB" u="sng" dirty="0">
                <a:latin typeface="Comic Sans MS" panose="030F0702030302020204" pitchFamily="66" charset="0"/>
              </a:rPr>
              <a:t> </a:t>
            </a:r>
            <a:r>
              <a:rPr lang="en-GB" u="sng" dirty="0">
                <a:solidFill>
                  <a:srgbClr val="FF0000"/>
                </a:solidFill>
                <a:latin typeface="Comic Sans MS" panose="030F0702030302020204" pitchFamily="66" charset="0"/>
              </a:rPr>
              <a:t>Attendance</a:t>
            </a:r>
          </a:p>
          <a:p>
            <a:endParaRPr lang="en-US" dirty="0"/>
          </a:p>
        </p:txBody>
      </p:sp>
      <p:sp>
        <p:nvSpPr>
          <p:cNvPr id="13" name="Text Placeholder 12">
            <a:extLst>
              <a:ext uri="{FF2B5EF4-FFF2-40B4-BE49-F238E27FC236}">
                <a16:creationId xmlns:a16="http://schemas.microsoft.com/office/drawing/2014/main" id="{3B08B28F-AC61-8B49-9876-EE4254A9CCE8}"/>
              </a:ext>
            </a:extLst>
          </p:cNvPr>
          <p:cNvSpPr>
            <a:spLocks noGrp="1"/>
          </p:cNvSpPr>
          <p:nvPr>
            <p:ph type="body" sz="quarter" idx="18"/>
          </p:nvPr>
        </p:nvSpPr>
        <p:spPr>
          <a:xfrm>
            <a:off x="7198242" y="1219259"/>
            <a:ext cx="4878072" cy="1721929"/>
          </a:xfrm>
        </p:spPr>
        <p:txBody>
          <a:bodyPr/>
          <a:lstStyle/>
          <a:p>
            <a:pPr marL="0" indent="0">
              <a:buNone/>
            </a:pPr>
            <a:r>
              <a:rPr lang="en-GB" sz="1200" dirty="0">
                <a:solidFill>
                  <a:srgbClr val="FF0000"/>
                </a:solidFill>
                <a:latin typeface="Comic Sans MS" panose="030F0702030302020204" pitchFamily="66" charset="0"/>
              </a:rPr>
              <a:t>Each child will be offered 2 full days in school which will be complemented by 3 days learning at home. This is called ‘blended learning’. We have ensured that all siblings attend the school on the same days. We will inform you of your child’s allocated days on w/b 22</a:t>
            </a:r>
            <a:r>
              <a:rPr lang="en-GB" sz="1200" baseline="30000" dirty="0">
                <a:solidFill>
                  <a:srgbClr val="FF0000"/>
                </a:solidFill>
                <a:latin typeface="Comic Sans MS" panose="030F0702030302020204" pitchFamily="66" charset="0"/>
              </a:rPr>
              <a:t>nd</a:t>
            </a:r>
            <a:r>
              <a:rPr lang="en-GB" sz="1200" dirty="0">
                <a:solidFill>
                  <a:srgbClr val="FF0000"/>
                </a:solidFill>
                <a:latin typeface="Comic Sans MS" panose="030F0702030302020204" pitchFamily="66" charset="0"/>
              </a:rPr>
              <a:t> June. The model we are using is Monday Tuesday Group A Thursday Friday Group B. </a:t>
            </a:r>
          </a:p>
          <a:p>
            <a:pPr marL="0" indent="0">
              <a:buNone/>
            </a:pPr>
            <a:r>
              <a:rPr lang="en-GB" sz="1200" dirty="0">
                <a:solidFill>
                  <a:srgbClr val="264D8B"/>
                </a:solidFill>
                <a:latin typeface="Comic Sans MS" panose="030F0702030302020204" pitchFamily="66" charset="0"/>
              </a:rPr>
              <a:t>We can meet  the government requirement of having 50% of our pupils in school.</a:t>
            </a:r>
            <a:endParaRPr lang="en-US" sz="1200" dirty="0">
              <a:solidFill>
                <a:srgbClr val="264D8B"/>
              </a:solidFill>
              <a:latin typeface="Comic Sans MS" panose="030F0702030302020204" pitchFamily="66" charset="0"/>
            </a:endParaRPr>
          </a:p>
          <a:p>
            <a:endParaRPr lang="en-US" dirty="0"/>
          </a:p>
        </p:txBody>
      </p:sp>
      <p:sp>
        <p:nvSpPr>
          <p:cNvPr id="7" name="Text Placeholder 6">
            <a:extLst>
              <a:ext uri="{FF2B5EF4-FFF2-40B4-BE49-F238E27FC236}">
                <a16:creationId xmlns:a16="http://schemas.microsoft.com/office/drawing/2014/main" id="{63E05734-59C8-CB43-BC93-2C6956A24F01}"/>
              </a:ext>
            </a:extLst>
          </p:cNvPr>
          <p:cNvSpPr>
            <a:spLocks noGrp="1"/>
          </p:cNvSpPr>
          <p:nvPr>
            <p:ph type="body" sz="quarter" idx="12"/>
          </p:nvPr>
        </p:nvSpPr>
        <p:spPr>
          <a:xfrm>
            <a:off x="1383446" y="5071779"/>
            <a:ext cx="2438400" cy="341632"/>
          </a:xfrm>
        </p:spPr>
        <p:txBody>
          <a:bodyPr/>
          <a:lstStyle/>
          <a:p>
            <a:r>
              <a:rPr lang="en-US" u="sng" dirty="0">
                <a:solidFill>
                  <a:srgbClr val="264D8B"/>
                </a:solidFill>
                <a:latin typeface="Comic Sans MS" panose="030F0702030302020204" pitchFamily="66" charset="0"/>
              </a:rPr>
              <a:t>School Attendance </a:t>
            </a:r>
            <a:endParaRPr lang="en-US" u="sng" dirty="0">
              <a:latin typeface="Comic Sans MS" panose="030F0702030302020204" pitchFamily="66" charset="0"/>
            </a:endParaRPr>
          </a:p>
        </p:txBody>
      </p:sp>
      <p:sp>
        <p:nvSpPr>
          <p:cNvPr id="18" name="Text Placeholder 17">
            <a:extLst>
              <a:ext uri="{FF2B5EF4-FFF2-40B4-BE49-F238E27FC236}">
                <a16:creationId xmlns:a16="http://schemas.microsoft.com/office/drawing/2014/main" id="{BD26E413-F85F-5446-9C55-9A0EF5C023EE}"/>
              </a:ext>
            </a:extLst>
          </p:cNvPr>
          <p:cNvSpPr>
            <a:spLocks noGrp="1"/>
          </p:cNvSpPr>
          <p:nvPr>
            <p:ph type="body" sz="quarter" idx="23"/>
          </p:nvPr>
        </p:nvSpPr>
        <p:spPr>
          <a:xfrm>
            <a:off x="559721" y="5413411"/>
            <a:ext cx="6524251" cy="1245469"/>
          </a:xfrm>
        </p:spPr>
        <p:txBody>
          <a:bodyPr/>
          <a:lstStyle/>
          <a:p>
            <a:pPr marL="0" indent="0">
              <a:buNone/>
            </a:pPr>
            <a:r>
              <a:rPr lang="en-GB" sz="1200" dirty="0">
                <a:solidFill>
                  <a:srgbClr val="0070C0"/>
                </a:solidFill>
                <a:latin typeface="Comic Sans MS" panose="030F0702030302020204" pitchFamily="66" charset="0"/>
              </a:rPr>
              <a:t>The school will close every Wednesday  for a deep clean, although I would like to emphasise that the school will be cleaned every day. Children should not bring personal belongings to school. All stationery will be provided by the school for your child’s sole use. No items will be shared.   Start and finished times will be staggered to avoid congestion. Pupils will attend the following times</a:t>
            </a:r>
          </a:p>
          <a:p>
            <a:pPr marL="0" indent="0">
              <a:buNone/>
            </a:pPr>
            <a:r>
              <a:rPr lang="en-GB" sz="1200" b="1" dirty="0">
                <a:solidFill>
                  <a:schemeClr val="accent6">
                    <a:lumMod val="75000"/>
                  </a:schemeClr>
                </a:solidFill>
                <a:latin typeface="Comic Sans MS" panose="030F0702030302020204" pitchFamily="66" charset="0"/>
              </a:rPr>
              <a:t>P1 , P2, P3 &amp; their siblings 08.50 – 14.50,  </a:t>
            </a:r>
            <a:r>
              <a:rPr lang="en-GB" sz="1200" b="1" dirty="0" smtClean="0">
                <a:solidFill>
                  <a:schemeClr val="accent6">
                    <a:lumMod val="75000"/>
                  </a:schemeClr>
                </a:solidFill>
                <a:latin typeface="Comic Sans MS" panose="030F0702030302020204" pitchFamily="66" charset="0"/>
              </a:rPr>
              <a:t>Rest of  </a:t>
            </a:r>
            <a:r>
              <a:rPr lang="en-GB" sz="1200" b="1" dirty="0">
                <a:solidFill>
                  <a:schemeClr val="accent6">
                    <a:lumMod val="75000"/>
                  </a:schemeClr>
                </a:solidFill>
                <a:latin typeface="Comic Sans MS" panose="030F0702030302020204" pitchFamily="66" charset="0"/>
              </a:rPr>
              <a:t>P4 – P7  09.00 – 15.00 </a:t>
            </a:r>
            <a:endParaRPr lang="en-US" sz="1200" b="1" dirty="0">
              <a:solidFill>
                <a:schemeClr val="accent6">
                  <a:lumMod val="75000"/>
                </a:schemeClr>
              </a:solidFill>
              <a:latin typeface="Comic Sans MS" panose="030F0702030302020204" pitchFamily="66" charset="0"/>
            </a:endParaRPr>
          </a:p>
        </p:txBody>
      </p:sp>
      <p:sp>
        <p:nvSpPr>
          <p:cNvPr id="8" name="Text Placeholder 7">
            <a:extLst>
              <a:ext uri="{FF2B5EF4-FFF2-40B4-BE49-F238E27FC236}">
                <a16:creationId xmlns:a16="http://schemas.microsoft.com/office/drawing/2014/main" id="{F57E0F75-4BA3-D94F-9FD2-183325711C40}"/>
              </a:ext>
            </a:extLst>
          </p:cNvPr>
          <p:cNvSpPr>
            <a:spLocks noGrp="1"/>
          </p:cNvSpPr>
          <p:nvPr>
            <p:ph type="body" sz="quarter" idx="13"/>
          </p:nvPr>
        </p:nvSpPr>
        <p:spPr>
          <a:xfrm>
            <a:off x="8501490" y="5123973"/>
            <a:ext cx="2603500" cy="345800"/>
          </a:xfrm>
        </p:spPr>
        <p:txBody>
          <a:bodyPr/>
          <a:lstStyle/>
          <a:p>
            <a:r>
              <a:rPr lang="en-US" u="sng" dirty="0">
                <a:solidFill>
                  <a:srgbClr val="F68A00"/>
                </a:solidFill>
                <a:latin typeface="Comic Sans MS" panose="030F0702030302020204" pitchFamily="66" charset="0"/>
              </a:rPr>
              <a:t>Resources for School</a:t>
            </a:r>
          </a:p>
        </p:txBody>
      </p:sp>
      <p:sp>
        <p:nvSpPr>
          <p:cNvPr id="19" name="Text Placeholder 18">
            <a:extLst>
              <a:ext uri="{FF2B5EF4-FFF2-40B4-BE49-F238E27FC236}">
                <a16:creationId xmlns:a16="http://schemas.microsoft.com/office/drawing/2014/main" id="{4CBE178D-9B39-2348-A487-0F6DE15B69A0}"/>
              </a:ext>
            </a:extLst>
          </p:cNvPr>
          <p:cNvSpPr>
            <a:spLocks noGrp="1"/>
          </p:cNvSpPr>
          <p:nvPr>
            <p:ph type="body" sz="quarter" idx="24"/>
          </p:nvPr>
        </p:nvSpPr>
        <p:spPr>
          <a:xfrm>
            <a:off x="7198242" y="5560630"/>
            <a:ext cx="4872208" cy="923330"/>
          </a:xfrm>
        </p:spPr>
        <p:txBody>
          <a:bodyPr/>
          <a:lstStyle/>
          <a:p>
            <a:pPr marL="0" indent="0">
              <a:buNone/>
            </a:pPr>
            <a:r>
              <a:rPr lang="en-GB" sz="1200" dirty="0">
                <a:solidFill>
                  <a:srgbClr val="F68A00"/>
                </a:solidFill>
                <a:latin typeface="Comic Sans MS" panose="030F0702030302020204" pitchFamily="66" charset="0"/>
              </a:rPr>
              <a:t>All resources that your child will require for class learning will be provided by the school and will be for your child’s personal use. Children will be able to bring a snack or packed lunch in their bag as well as a filled water bottle. Please let the school know if you require support for your child to access learning online at home.</a:t>
            </a:r>
            <a:endParaRPr lang="en-US" sz="1200" dirty="0">
              <a:latin typeface="Comic Sans MS" panose="030F0702030302020204" pitchFamily="66" charset="0"/>
            </a:endParaRPr>
          </a:p>
        </p:txBody>
      </p:sp>
      <p:grpSp>
        <p:nvGrpSpPr>
          <p:cNvPr id="133" name="Group 2" title="mobile device icon">
            <a:extLst>
              <a:ext uri="{FF2B5EF4-FFF2-40B4-BE49-F238E27FC236}">
                <a16:creationId xmlns:a16="http://schemas.microsoft.com/office/drawing/2014/main" id="{C31418C4-967A-4A68-A74F-C901B111A455}"/>
              </a:ext>
            </a:extLst>
          </p:cNvPr>
          <p:cNvGrpSpPr>
            <a:grpSpLocks/>
          </p:cNvGrpSpPr>
          <p:nvPr/>
        </p:nvGrpSpPr>
        <p:grpSpPr bwMode="auto">
          <a:xfrm>
            <a:off x="390017" y="3815104"/>
            <a:ext cx="333462" cy="558946"/>
            <a:chOff x="7002463" y="2176463"/>
            <a:chExt cx="333375" cy="558800"/>
          </a:xfrm>
          <a:solidFill>
            <a:schemeClr val="bg1"/>
          </a:solidFill>
        </p:grpSpPr>
        <p:sp>
          <p:nvSpPr>
            <p:cNvPr id="134" name="Freeform 47">
              <a:extLst>
                <a:ext uri="{FF2B5EF4-FFF2-40B4-BE49-F238E27FC236}">
                  <a16:creationId xmlns:a16="http://schemas.microsoft.com/office/drawing/2014/main" id="{AE93FB4F-A7E4-4589-A76F-FDAD5EAAC6F4}"/>
                </a:ext>
              </a:extLst>
            </p:cNvPr>
            <p:cNvSpPr>
              <a:spLocks noChangeArrowheads="1"/>
            </p:cNvSpPr>
            <p:nvPr userDrawn="1"/>
          </p:nvSpPr>
          <p:spPr bwMode="auto">
            <a:xfrm>
              <a:off x="7002463" y="2176463"/>
              <a:ext cx="333375" cy="558800"/>
            </a:xfrm>
            <a:custGeom>
              <a:avLst/>
              <a:gdLst>
                <a:gd name="T0" fmla="*/ 0 w 925"/>
                <a:gd name="T1" fmla="*/ 0 h 1554"/>
                <a:gd name="T2" fmla="*/ 0 w 925"/>
                <a:gd name="T3" fmla="*/ 200808412 h 1554"/>
                <a:gd name="T4" fmla="*/ 120020406 w 925"/>
                <a:gd name="T5" fmla="*/ 200808412 h 1554"/>
                <a:gd name="T6" fmla="*/ 120020406 w 925"/>
                <a:gd name="T7" fmla="*/ 0 h 1554"/>
                <a:gd name="T8" fmla="*/ 0 w 925"/>
                <a:gd name="T9" fmla="*/ 0 h 1554"/>
                <a:gd name="T10" fmla="*/ 109368985 w 925"/>
                <a:gd name="T11" fmla="*/ 10602816 h 1554"/>
                <a:gd name="T12" fmla="*/ 109368985 w 925"/>
                <a:gd name="T13" fmla="*/ 26507401 h 1554"/>
                <a:gd name="T14" fmla="*/ 10651061 w 925"/>
                <a:gd name="T15" fmla="*/ 26507401 h 1554"/>
                <a:gd name="T16" fmla="*/ 10651061 w 925"/>
                <a:gd name="T17" fmla="*/ 10602816 h 1554"/>
                <a:gd name="T18" fmla="*/ 109368985 w 925"/>
                <a:gd name="T19" fmla="*/ 10602816 h 1554"/>
                <a:gd name="T20" fmla="*/ 109368985 w 925"/>
                <a:gd name="T21" fmla="*/ 37110217 h 1554"/>
                <a:gd name="T22" fmla="*/ 109368985 w 925"/>
                <a:gd name="T23" fmla="*/ 148828505 h 1554"/>
                <a:gd name="T24" fmla="*/ 10651061 w 925"/>
                <a:gd name="T25" fmla="*/ 148828505 h 1554"/>
                <a:gd name="T26" fmla="*/ 10651061 w 925"/>
                <a:gd name="T27" fmla="*/ 37110217 h 1554"/>
                <a:gd name="T28" fmla="*/ 109368985 w 925"/>
                <a:gd name="T29" fmla="*/ 37110217 h 1554"/>
                <a:gd name="T30" fmla="*/ 10651061 w 925"/>
                <a:gd name="T31" fmla="*/ 190205595 h 1554"/>
                <a:gd name="T32" fmla="*/ 10651061 w 925"/>
                <a:gd name="T33" fmla="*/ 159431321 h 1554"/>
                <a:gd name="T34" fmla="*/ 109368985 w 925"/>
                <a:gd name="T35" fmla="*/ 159431321 h 1554"/>
                <a:gd name="T36" fmla="*/ 109368985 w 925"/>
                <a:gd name="T37" fmla="*/ 190205595 h 1554"/>
                <a:gd name="T38" fmla="*/ 10651061 w 925"/>
                <a:gd name="T39" fmla="*/ 190205595 h 155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5" h="1554">
                  <a:moveTo>
                    <a:pt x="0" y="0"/>
                  </a:moveTo>
                  <a:lnTo>
                    <a:pt x="0" y="1553"/>
                  </a:lnTo>
                  <a:lnTo>
                    <a:pt x="924" y="1553"/>
                  </a:lnTo>
                  <a:lnTo>
                    <a:pt x="924" y="0"/>
                  </a:lnTo>
                  <a:lnTo>
                    <a:pt x="0" y="0"/>
                  </a:lnTo>
                  <a:close/>
                  <a:moveTo>
                    <a:pt x="842" y="82"/>
                  </a:moveTo>
                  <a:lnTo>
                    <a:pt x="842" y="205"/>
                  </a:lnTo>
                  <a:lnTo>
                    <a:pt x="82" y="205"/>
                  </a:lnTo>
                  <a:lnTo>
                    <a:pt x="82" y="82"/>
                  </a:lnTo>
                  <a:lnTo>
                    <a:pt x="842" y="82"/>
                  </a:lnTo>
                  <a:close/>
                  <a:moveTo>
                    <a:pt x="842" y="287"/>
                  </a:moveTo>
                  <a:lnTo>
                    <a:pt x="842" y="1151"/>
                  </a:lnTo>
                  <a:lnTo>
                    <a:pt x="82" y="1151"/>
                  </a:lnTo>
                  <a:lnTo>
                    <a:pt x="82" y="287"/>
                  </a:lnTo>
                  <a:lnTo>
                    <a:pt x="842" y="287"/>
                  </a:lnTo>
                  <a:close/>
                  <a:moveTo>
                    <a:pt x="82" y="1471"/>
                  </a:moveTo>
                  <a:lnTo>
                    <a:pt x="82" y="1233"/>
                  </a:lnTo>
                  <a:lnTo>
                    <a:pt x="842" y="1233"/>
                  </a:lnTo>
                  <a:lnTo>
                    <a:pt x="842" y="1471"/>
                  </a:lnTo>
                  <a:lnTo>
                    <a:pt x="82" y="1471"/>
                  </a:lnTo>
                  <a:close/>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801" dirty="0"/>
            </a:p>
          </p:txBody>
        </p:sp>
        <p:sp>
          <p:nvSpPr>
            <p:cNvPr id="135" name="Freeform 48">
              <a:extLst>
                <a:ext uri="{FF2B5EF4-FFF2-40B4-BE49-F238E27FC236}">
                  <a16:creationId xmlns:a16="http://schemas.microsoft.com/office/drawing/2014/main" id="{0D7150F3-F6FA-4B93-AC09-C7836003CB76}"/>
                </a:ext>
              </a:extLst>
            </p:cNvPr>
            <p:cNvSpPr>
              <a:spLocks noChangeArrowheads="1"/>
            </p:cNvSpPr>
            <p:nvPr/>
          </p:nvSpPr>
          <p:spPr bwMode="auto">
            <a:xfrm>
              <a:off x="7151688" y="2636838"/>
              <a:ext cx="36512" cy="38100"/>
            </a:xfrm>
            <a:custGeom>
              <a:avLst/>
              <a:gdLst>
                <a:gd name="T0" fmla="*/ 1829577 w 101"/>
                <a:gd name="T1" fmla="*/ 2364669 h 108"/>
                <a:gd name="T2" fmla="*/ 0 w 101"/>
                <a:gd name="T3" fmla="*/ 6969478 h 108"/>
                <a:gd name="T4" fmla="*/ 261368 w 101"/>
                <a:gd name="T5" fmla="*/ 8213725 h 108"/>
                <a:gd name="T6" fmla="*/ 522736 w 101"/>
                <a:gd name="T7" fmla="*/ 9458325 h 108"/>
                <a:gd name="T8" fmla="*/ 1045472 w 101"/>
                <a:gd name="T9" fmla="*/ 10453864 h 108"/>
                <a:gd name="T10" fmla="*/ 1829577 w 101"/>
                <a:gd name="T11" fmla="*/ 11449756 h 108"/>
                <a:gd name="T12" fmla="*/ 6665067 w 101"/>
                <a:gd name="T13" fmla="*/ 13316303 h 108"/>
                <a:gd name="T14" fmla="*/ 11500195 w 101"/>
                <a:gd name="T15" fmla="*/ 11449756 h 108"/>
                <a:gd name="T16" fmla="*/ 12284300 w 101"/>
                <a:gd name="T17" fmla="*/ 10453864 h 108"/>
                <a:gd name="T18" fmla="*/ 12807036 w 101"/>
                <a:gd name="T19" fmla="*/ 9458325 h 108"/>
                <a:gd name="T20" fmla="*/ 13068404 w 101"/>
                <a:gd name="T21" fmla="*/ 8213725 h 108"/>
                <a:gd name="T22" fmla="*/ 13068404 w 101"/>
                <a:gd name="T23" fmla="*/ 6969478 h 108"/>
                <a:gd name="T24" fmla="*/ 11238827 w 101"/>
                <a:gd name="T25" fmla="*/ 2364669 h 108"/>
                <a:gd name="T26" fmla="*/ 1829577 w 101"/>
                <a:gd name="T27" fmla="*/ 2364669 h 10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1" h="108">
                  <a:moveTo>
                    <a:pt x="14" y="19"/>
                  </a:moveTo>
                  <a:cubicBezTo>
                    <a:pt x="4" y="29"/>
                    <a:pt x="0" y="41"/>
                    <a:pt x="0" y="56"/>
                  </a:cubicBezTo>
                  <a:cubicBezTo>
                    <a:pt x="0" y="60"/>
                    <a:pt x="0" y="62"/>
                    <a:pt x="2" y="66"/>
                  </a:cubicBezTo>
                  <a:cubicBezTo>
                    <a:pt x="2" y="70"/>
                    <a:pt x="4" y="72"/>
                    <a:pt x="4" y="76"/>
                  </a:cubicBezTo>
                  <a:cubicBezTo>
                    <a:pt x="6" y="80"/>
                    <a:pt x="6" y="82"/>
                    <a:pt x="8" y="84"/>
                  </a:cubicBezTo>
                  <a:cubicBezTo>
                    <a:pt x="10" y="86"/>
                    <a:pt x="12" y="90"/>
                    <a:pt x="14" y="92"/>
                  </a:cubicBezTo>
                  <a:cubicBezTo>
                    <a:pt x="25" y="103"/>
                    <a:pt x="37" y="107"/>
                    <a:pt x="51" y="107"/>
                  </a:cubicBezTo>
                  <a:cubicBezTo>
                    <a:pt x="66" y="107"/>
                    <a:pt x="78" y="101"/>
                    <a:pt x="88" y="92"/>
                  </a:cubicBezTo>
                  <a:cubicBezTo>
                    <a:pt x="90" y="90"/>
                    <a:pt x="92" y="88"/>
                    <a:pt x="94" y="84"/>
                  </a:cubicBezTo>
                  <a:cubicBezTo>
                    <a:pt x="96" y="82"/>
                    <a:pt x="98" y="78"/>
                    <a:pt x="98" y="76"/>
                  </a:cubicBezTo>
                  <a:cubicBezTo>
                    <a:pt x="100" y="74"/>
                    <a:pt x="100" y="70"/>
                    <a:pt x="100" y="66"/>
                  </a:cubicBezTo>
                  <a:cubicBezTo>
                    <a:pt x="100" y="62"/>
                    <a:pt x="100" y="60"/>
                    <a:pt x="100" y="56"/>
                  </a:cubicBezTo>
                  <a:cubicBezTo>
                    <a:pt x="100" y="41"/>
                    <a:pt x="94" y="29"/>
                    <a:pt x="86" y="19"/>
                  </a:cubicBezTo>
                  <a:cubicBezTo>
                    <a:pt x="68" y="0"/>
                    <a:pt x="33" y="0"/>
                    <a:pt x="14" y="19"/>
                  </a:cubicBezTo>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801" dirty="0"/>
            </a:p>
          </p:txBody>
        </p:sp>
      </p:grpSp>
      <p:sp>
        <p:nvSpPr>
          <p:cNvPr id="145" name="Freeform 43" title="hexagon icon">
            <a:extLst>
              <a:ext uri="{FF2B5EF4-FFF2-40B4-BE49-F238E27FC236}">
                <a16:creationId xmlns:a16="http://schemas.microsoft.com/office/drawing/2014/main" id="{CC1DAC77-6646-42EC-9C72-CCBF381439F1}"/>
              </a:ext>
            </a:extLst>
          </p:cNvPr>
          <p:cNvSpPr>
            <a:spLocks noChangeArrowheads="1"/>
          </p:cNvSpPr>
          <p:nvPr/>
        </p:nvSpPr>
        <p:spPr bwMode="auto">
          <a:xfrm>
            <a:off x="2180024" y="3843598"/>
            <a:ext cx="439852" cy="508000"/>
          </a:xfrm>
          <a:custGeom>
            <a:avLst/>
            <a:gdLst>
              <a:gd name="T0" fmla="*/ 79119527 w 1221"/>
              <a:gd name="T1" fmla="*/ 182506100 h 1413"/>
              <a:gd name="T2" fmla="*/ 0 w 1221"/>
              <a:gd name="T3" fmla="*/ 136879575 h 1413"/>
              <a:gd name="T4" fmla="*/ 0 w 1221"/>
              <a:gd name="T5" fmla="*/ 45885019 h 1413"/>
              <a:gd name="T6" fmla="*/ 79119527 w 1221"/>
              <a:gd name="T7" fmla="*/ 0 h 1413"/>
              <a:gd name="T8" fmla="*/ 158239413 w 1221"/>
              <a:gd name="T9" fmla="*/ 45626525 h 1413"/>
              <a:gd name="T10" fmla="*/ 158239413 w 1221"/>
              <a:gd name="T11" fmla="*/ 136621081 h 1413"/>
              <a:gd name="T12" fmla="*/ 79119527 w 1221"/>
              <a:gd name="T13" fmla="*/ 182506100 h 1413"/>
              <a:gd name="T14" fmla="*/ 15953702 w 1221"/>
              <a:gd name="T15" fmla="*/ 127702859 h 1413"/>
              <a:gd name="T16" fmla="*/ 79119527 w 1221"/>
              <a:gd name="T17" fmla="*/ 164152309 h 1413"/>
              <a:gd name="T18" fmla="*/ 142415364 w 1221"/>
              <a:gd name="T19" fmla="*/ 127702859 h 1413"/>
              <a:gd name="T20" fmla="*/ 142415364 w 1221"/>
              <a:gd name="T21" fmla="*/ 54803601 h 1413"/>
              <a:gd name="T22" fmla="*/ 79119527 w 1221"/>
              <a:gd name="T23" fmla="*/ 18354151 h 1413"/>
              <a:gd name="T24" fmla="*/ 15953702 w 1221"/>
              <a:gd name="T25" fmla="*/ 54803601 h 1413"/>
              <a:gd name="T26" fmla="*/ 15953702 w 1221"/>
              <a:gd name="T27" fmla="*/ 127702859 h 141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21" h="1413">
                <a:moveTo>
                  <a:pt x="610" y="1412"/>
                </a:moveTo>
                <a:lnTo>
                  <a:pt x="0" y="1059"/>
                </a:lnTo>
                <a:lnTo>
                  <a:pt x="0" y="355"/>
                </a:lnTo>
                <a:lnTo>
                  <a:pt x="610" y="0"/>
                </a:lnTo>
                <a:lnTo>
                  <a:pt x="1220" y="353"/>
                </a:lnTo>
                <a:lnTo>
                  <a:pt x="1220" y="1057"/>
                </a:lnTo>
                <a:lnTo>
                  <a:pt x="610" y="1412"/>
                </a:lnTo>
                <a:close/>
                <a:moveTo>
                  <a:pt x="123" y="988"/>
                </a:moveTo>
                <a:lnTo>
                  <a:pt x="610" y="1270"/>
                </a:lnTo>
                <a:lnTo>
                  <a:pt x="1098" y="988"/>
                </a:lnTo>
                <a:lnTo>
                  <a:pt x="1098" y="424"/>
                </a:lnTo>
                <a:lnTo>
                  <a:pt x="610" y="142"/>
                </a:lnTo>
                <a:lnTo>
                  <a:pt x="123" y="424"/>
                </a:lnTo>
                <a:lnTo>
                  <a:pt x="123" y="988"/>
                </a:lnTo>
                <a:close/>
              </a:path>
            </a:pathLst>
          </a:custGeom>
          <a:solidFill>
            <a:schemeClr val="bg1"/>
          </a:solidFill>
          <a:ln>
            <a:noFill/>
          </a:ln>
          <a:effectLst/>
        </p:spPr>
        <p:txBody>
          <a:bodyPr wrap="none" anchor="ctr"/>
          <a:lstStyle/>
          <a:p>
            <a:endParaRPr lang="en-US" sz="1801" dirty="0"/>
          </a:p>
        </p:txBody>
      </p:sp>
      <p:grpSp>
        <p:nvGrpSpPr>
          <p:cNvPr id="140" name="Group 139" title="garbage can icon">
            <a:extLst>
              <a:ext uri="{FF2B5EF4-FFF2-40B4-BE49-F238E27FC236}">
                <a16:creationId xmlns:a16="http://schemas.microsoft.com/office/drawing/2014/main" id="{83EAB61C-CCD5-49B7-BD12-B4A28A580B9D}"/>
              </a:ext>
            </a:extLst>
          </p:cNvPr>
          <p:cNvGrpSpPr/>
          <p:nvPr/>
        </p:nvGrpSpPr>
        <p:grpSpPr>
          <a:xfrm>
            <a:off x="4054204" y="3826304"/>
            <a:ext cx="393803" cy="546100"/>
            <a:chOff x="4053148" y="3826304"/>
            <a:chExt cx="393700" cy="546100"/>
          </a:xfrm>
        </p:grpSpPr>
        <p:sp>
          <p:nvSpPr>
            <p:cNvPr id="141" name="Freeform 34">
              <a:extLst>
                <a:ext uri="{FF2B5EF4-FFF2-40B4-BE49-F238E27FC236}">
                  <a16:creationId xmlns:a16="http://schemas.microsoft.com/office/drawing/2014/main" id="{88A6EBE2-99E5-4BF6-8B48-036E1F76B0BE}"/>
                </a:ext>
              </a:extLst>
            </p:cNvPr>
            <p:cNvSpPr>
              <a:spLocks noChangeArrowheads="1"/>
            </p:cNvSpPr>
            <p:nvPr userDrawn="1"/>
          </p:nvSpPr>
          <p:spPr bwMode="auto">
            <a:xfrm>
              <a:off x="4053148" y="3826304"/>
              <a:ext cx="393700" cy="96838"/>
            </a:xfrm>
            <a:custGeom>
              <a:avLst/>
              <a:gdLst>
                <a:gd name="T0" fmla="*/ 109175097 w 1094"/>
                <a:gd name="T1" fmla="*/ 24335353 h 267"/>
                <a:gd name="T2" fmla="*/ 96742238 w 1094"/>
                <a:gd name="T3" fmla="*/ 0 h 267"/>
                <a:gd name="T4" fmla="*/ 44809826 w 1094"/>
                <a:gd name="T5" fmla="*/ 0 h 267"/>
                <a:gd name="T6" fmla="*/ 32117859 w 1094"/>
                <a:gd name="T7" fmla="*/ 24335353 h 267"/>
                <a:gd name="T8" fmla="*/ 0 w 1094"/>
                <a:gd name="T9" fmla="*/ 24335353 h 267"/>
                <a:gd name="T10" fmla="*/ 0 w 1094"/>
                <a:gd name="T11" fmla="*/ 34990435 h 267"/>
                <a:gd name="T12" fmla="*/ 141552064 w 1094"/>
                <a:gd name="T13" fmla="*/ 34990435 h 267"/>
                <a:gd name="T14" fmla="*/ 141552064 w 1094"/>
                <a:gd name="T15" fmla="*/ 24335353 h 267"/>
                <a:gd name="T16" fmla="*/ 109175097 w 1094"/>
                <a:gd name="T17" fmla="*/ 24335353 h 267"/>
                <a:gd name="T18" fmla="*/ 51285003 w 1094"/>
                <a:gd name="T19" fmla="*/ 10786738 h 267"/>
                <a:gd name="T20" fmla="*/ 90396615 w 1094"/>
                <a:gd name="T21" fmla="*/ 10786738 h 267"/>
                <a:gd name="T22" fmla="*/ 97260454 w 1094"/>
                <a:gd name="T23" fmla="*/ 24335353 h 267"/>
                <a:gd name="T24" fmla="*/ 44032502 w 1094"/>
                <a:gd name="T25" fmla="*/ 24335353 h 267"/>
                <a:gd name="T26" fmla="*/ 51285003 w 1094"/>
                <a:gd name="T27" fmla="*/ 10786738 h 26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94" h="267">
                  <a:moveTo>
                    <a:pt x="843" y="185"/>
                  </a:moveTo>
                  <a:lnTo>
                    <a:pt x="747" y="0"/>
                  </a:lnTo>
                  <a:lnTo>
                    <a:pt x="346" y="0"/>
                  </a:lnTo>
                  <a:lnTo>
                    <a:pt x="248" y="185"/>
                  </a:lnTo>
                  <a:lnTo>
                    <a:pt x="0" y="185"/>
                  </a:lnTo>
                  <a:lnTo>
                    <a:pt x="0" y="266"/>
                  </a:lnTo>
                  <a:lnTo>
                    <a:pt x="1093" y="266"/>
                  </a:lnTo>
                  <a:lnTo>
                    <a:pt x="1093" y="185"/>
                  </a:lnTo>
                  <a:lnTo>
                    <a:pt x="843" y="185"/>
                  </a:lnTo>
                  <a:close/>
                  <a:moveTo>
                    <a:pt x="396" y="82"/>
                  </a:moveTo>
                  <a:lnTo>
                    <a:pt x="698" y="82"/>
                  </a:lnTo>
                  <a:lnTo>
                    <a:pt x="751" y="185"/>
                  </a:lnTo>
                  <a:lnTo>
                    <a:pt x="340" y="185"/>
                  </a:lnTo>
                  <a:lnTo>
                    <a:pt x="396" y="82"/>
                  </a:lnTo>
                  <a:close/>
                </a:path>
              </a:pathLst>
            </a:custGeom>
            <a:solidFill>
              <a:schemeClr val="bg1"/>
            </a:solidFill>
            <a:ln>
              <a:noFill/>
            </a:ln>
            <a:effectLst/>
          </p:spPr>
          <p:txBody>
            <a:bodyPr wrap="none" anchor="ctr"/>
            <a:lstStyle/>
            <a:p>
              <a:endParaRPr lang="en-US" sz="1801" dirty="0"/>
            </a:p>
          </p:txBody>
        </p:sp>
        <p:sp>
          <p:nvSpPr>
            <p:cNvPr id="142" name="Freeform 35">
              <a:extLst>
                <a:ext uri="{FF2B5EF4-FFF2-40B4-BE49-F238E27FC236}">
                  <a16:creationId xmlns:a16="http://schemas.microsoft.com/office/drawing/2014/main" id="{EF71A587-1F3D-4B5C-83F1-DDBA585FA6D9}"/>
                </a:ext>
              </a:extLst>
            </p:cNvPr>
            <p:cNvSpPr>
              <a:spLocks noChangeArrowheads="1"/>
            </p:cNvSpPr>
            <p:nvPr userDrawn="1"/>
          </p:nvSpPr>
          <p:spPr bwMode="auto">
            <a:xfrm>
              <a:off x="4278573" y="3953304"/>
              <a:ext cx="34925" cy="352425"/>
            </a:xfrm>
            <a:custGeom>
              <a:avLst/>
              <a:gdLst>
                <a:gd name="T0" fmla="*/ 11200694 w 99"/>
                <a:gd name="T1" fmla="*/ 63369183 h 979"/>
                <a:gd name="T2" fmla="*/ 10080625 w 99"/>
                <a:gd name="T3" fmla="*/ 126738006 h 979"/>
                <a:gd name="T4" fmla="*/ 0 w 99"/>
                <a:gd name="T5" fmla="*/ 126478817 h 979"/>
                <a:gd name="T6" fmla="*/ 2115608 w 99"/>
                <a:gd name="T7" fmla="*/ 0 h 979"/>
                <a:gd name="T8" fmla="*/ 12196233 w 99"/>
                <a:gd name="T9" fmla="*/ 129594 h 979"/>
                <a:gd name="T10" fmla="*/ 11200694 w 99"/>
                <a:gd name="T11" fmla="*/ 63369183 h 9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9" h="979">
                  <a:moveTo>
                    <a:pt x="90" y="489"/>
                  </a:moveTo>
                  <a:lnTo>
                    <a:pt x="81" y="978"/>
                  </a:lnTo>
                  <a:lnTo>
                    <a:pt x="0" y="976"/>
                  </a:lnTo>
                  <a:lnTo>
                    <a:pt x="17" y="0"/>
                  </a:lnTo>
                  <a:lnTo>
                    <a:pt x="98" y="1"/>
                  </a:lnTo>
                  <a:lnTo>
                    <a:pt x="90" y="489"/>
                  </a:lnTo>
                </a:path>
              </a:pathLst>
            </a:custGeom>
            <a:solidFill>
              <a:schemeClr val="bg1"/>
            </a:solidFill>
            <a:ln>
              <a:noFill/>
            </a:ln>
            <a:effectLst/>
          </p:spPr>
          <p:txBody>
            <a:bodyPr wrap="none" anchor="ctr"/>
            <a:lstStyle/>
            <a:p>
              <a:endParaRPr lang="en-US" sz="1801" dirty="0"/>
            </a:p>
          </p:txBody>
        </p:sp>
        <p:sp>
          <p:nvSpPr>
            <p:cNvPr id="143" name="Freeform 36">
              <a:extLst>
                <a:ext uri="{FF2B5EF4-FFF2-40B4-BE49-F238E27FC236}">
                  <a16:creationId xmlns:a16="http://schemas.microsoft.com/office/drawing/2014/main" id="{3497E0DF-D6FF-4E8A-8F4D-E94328C5A6AD}"/>
                </a:ext>
              </a:extLst>
            </p:cNvPr>
            <p:cNvSpPr>
              <a:spLocks noChangeArrowheads="1"/>
            </p:cNvSpPr>
            <p:nvPr userDrawn="1"/>
          </p:nvSpPr>
          <p:spPr bwMode="auto">
            <a:xfrm>
              <a:off x="4188086" y="3953304"/>
              <a:ext cx="36512" cy="352425"/>
            </a:xfrm>
            <a:custGeom>
              <a:avLst/>
              <a:gdLst>
                <a:gd name="T0" fmla="*/ 7732146 w 100"/>
                <a:gd name="T1" fmla="*/ 126608411 h 979"/>
                <a:gd name="T2" fmla="*/ 2266300 w 100"/>
                <a:gd name="T3" fmla="*/ 126738006 h 979"/>
                <a:gd name="T4" fmla="*/ 0 w 100"/>
                <a:gd name="T5" fmla="*/ 129594 h 979"/>
                <a:gd name="T6" fmla="*/ 10931693 w 100"/>
                <a:gd name="T7" fmla="*/ 0 h 979"/>
                <a:gd name="T8" fmla="*/ 13197993 w 100"/>
                <a:gd name="T9" fmla="*/ 126478817 h 979"/>
                <a:gd name="T10" fmla="*/ 7732146 w 100"/>
                <a:gd name="T11" fmla="*/ 126608411 h 9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 h="979">
                  <a:moveTo>
                    <a:pt x="58" y="977"/>
                  </a:moveTo>
                  <a:lnTo>
                    <a:pt x="17" y="978"/>
                  </a:lnTo>
                  <a:lnTo>
                    <a:pt x="0" y="1"/>
                  </a:lnTo>
                  <a:lnTo>
                    <a:pt x="82" y="0"/>
                  </a:lnTo>
                  <a:lnTo>
                    <a:pt x="99" y="976"/>
                  </a:lnTo>
                  <a:lnTo>
                    <a:pt x="58" y="977"/>
                  </a:lnTo>
                </a:path>
              </a:pathLst>
            </a:custGeom>
            <a:solidFill>
              <a:schemeClr val="bg1"/>
            </a:solidFill>
            <a:ln>
              <a:noFill/>
            </a:ln>
            <a:effectLst/>
          </p:spPr>
          <p:txBody>
            <a:bodyPr wrap="none" anchor="ctr"/>
            <a:lstStyle/>
            <a:p>
              <a:endParaRPr lang="en-US" sz="1801" dirty="0"/>
            </a:p>
          </p:txBody>
        </p:sp>
        <p:sp>
          <p:nvSpPr>
            <p:cNvPr id="144" name="Freeform 37">
              <a:extLst>
                <a:ext uri="{FF2B5EF4-FFF2-40B4-BE49-F238E27FC236}">
                  <a16:creationId xmlns:a16="http://schemas.microsoft.com/office/drawing/2014/main" id="{0EF236F7-4365-477B-B261-67E5CF6F51B8}"/>
                </a:ext>
              </a:extLst>
            </p:cNvPr>
            <p:cNvSpPr>
              <a:spLocks noChangeArrowheads="1"/>
            </p:cNvSpPr>
            <p:nvPr userDrawn="1"/>
          </p:nvSpPr>
          <p:spPr bwMode="auto">
            <a:xfrm>
              <a:off x="4080136" y="3953304"/>
              <a:ext cx="341312" cy="419100"/>
            </a:xfrm>
            <a:custGeom>
              <a:avLst/>
              <a:gdLst>
                <a:gd name="T0" fmla="*/ 117439771 w 948"/>
                <a:gd name="T1" fmla="*/ 151027121 h 1162"/>
                <a:gd name="T2" fmla="*/ 5314458 w 948"/>
                <a:gd name="T3" fmla="*/ 151027121 h 1162"/>
                <a:gd name="T4" fmla="*/ 0 w 948"/>
                <a:gd name="T5" fmla="*/ 260044 h 1162"/>
                <a:gd name="T6" fmla="*/ 10629277 w 948"/>
                <a:gd name="T7" fmla="*/ 0 h 1162"/>
                <a:gd name="T8" fmla="*/ 15425286 w 948"/>
                <a:gd name="T9" fmla="*/ 140360269 h 1162"/>
                <a:gd name="T10" fmla="*/ 107069718 w 948"/>
                <a:gd name="T11" fmla="*/ 140360269 h 1162"/>
                <a:gd name="T12" fmla="*/ 112124952 w 948"/>
                <a:gd name="T13" fmla="*/ 0 h 1162"/>
                <a:gd name="T14" fmla="*/ 122754229 w 948"/>
                <a:gd name="T15" fmla="*/ 260044 h 1162"/>
                <a:gd name="T16" fmla="*/ 117439771 w 948"/>
                <a:gd name="T17" fmla="*/ 151027121 h 116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48" h="1162">
                  <a:moveTo>
                    <a:pt x="906" y="1161"/>
                  </a:moveTo>
                  <a:lnTo>
                    <a:pt x="41" y="1161"/>
                  </a:lnTo>
                  <a:lnTo>
                    <a:pt x="0" y="2"/>
                  </a:lnTo>
                  <a:lnTo>
                    <a:pt x="82" y="0"/>
                  </a:lnTo>
                  <a:lnTo>
                    <a:pt x="119" y="1079"/>
                  </a:lnTo>
                  <a:lnTo>
                    <a:pt x="826" y="1079"/>
                  </a:lnTo>
                  <a:lnTo>
                    <a:pt x="865" y="0"/>
                  </a:lnTo>
                  <a:lnTo>
                    <a:pt x="947" y="2"/>
                  </a:lnTo>
                  <a:lnTo>
                    <a:pt x="906" y="1161"/>
                  </a:lnTo>
                </a:path>
              </a:pathLst>
            </a:custGeom>
            <a:solidFill>
              <a:schemeClr val="bg1"/>
            </a:solidFill>
            <a:ln>
              <a:noFill/>
            </a:ln>
            <a:effectLst/>
          </p:spPr>
          <p:txBody>
            <a:bodyPr wrap="none" anchor="ctr"/>
            <a:lstStyle/>
            <a:p>
              <a:endParaRPr lang="en-US" sz="1801" dirty="0"/>
            </a:p>
          </p:txBody>
        </p:sp>
      </p:grpSp>
      <p:grpSp>
        <p:nvGrpSpPr>
          <p:cNvPr id="21" name="Group 20" title="gear icon">
            <a:extLst>
              <a:ext uri="{FF2B5EF4-FFF2-40B4-BE49-F238E27FC236}">
                <a16:creationId xmlns:a16="http://schemas.microsoft.com/office/drawing/2014/main" id="{AA010822-65C2-C940-A27F-73B3D03AF1B4}"/>
              </a:ext>
            </a:extLst>
          </p:cNvPr>
          <p:cNvGrpSpPr/>
          <p:nvPr/>
        </p:nvGrpSpPr>
        <p:grpSpPr>
          <a:xfrm>
            <a:off x="5822878" y="3807185"/>
            <a:ext cx="560534" cy="560387"/>
            <a:chOff x="5822878" y="3807185"/>
            <a:chExt cx="560534" cy="560387"/>
          </a:xfrm>
        </p:grpSpPr>
        <p:sp>
          <p:nvSpPr>
            <p:cNvPr id="137" name="Freeform 17">
              <a:extLst>
                <a:ext uri="{FF2B5EF4-FFF2-40B4-BE49-F238E27FC236}">
                  <a16:creationId xmlns:a16="http://schemas.microsoft.com/office/drawing/2014/main" id="{5F7D619B-9988-4F66-B744-BAB49962A526}"/>
                </a:ext>
              </a:extLst>
            </p:cNvPr>
            <p:cNvSpPr>
              <a:spLocks noChangeArrowheads="1"/>
            </p:cNvSpPr>
            <p:nvPr/>
          </p:nvSpPr>
          <p:spPr bwMode="auto">
            <a:xfrm>
              <a:off x="5822878" y="3807185"/>
              <a:ext cx="560534" cy="560387"/>
            </a:xfrm>
            <a:custGeom>
              <a:avLst/>
              <a:gdLst>
                <a:gd name="T0" fmla="*/ 201562602 w 1557"/>
                <a:gd name="T1" fmla="*/ 91454295 h 1557"/>
                <a:gd name="T2" fmla="*/ 182520567 w 1557"/>
                <a:gd name="T3" fmla="*/ 77075347 h 1557"/>
                <a:gd name="T4" fmla="*/ 190422146 w 1557"/>
                <a:gd name="T5" fmla="*/ 53629072 h 1557"/>
                <a:gd name="T6" fmla="*/ 167105398 w 1557"/>
                <a:gd name="T7" fmla="*/ 47540757 h 1557"/>
                <a:gd name="T8" fmla="*/ 165550924 w 1557"/>
                <a:gd name="T9" fmla="*/ 23057928 h 1557"/>
                <a:gd name="T10" fmla="*/ 141845108 w 1557"/>
                <a:gd name="T11" fmla="*/ 26296439 h 1557"/>
                <a:gd name="T12" fmla="*/ 130704652 w 1557"/>
                <a:gd name="T13" fmla="*/ 4015567 h 1557"/>
                <a:gd name="T14" fmla="*/ 110108144 w 1557"/>
                <a:gd name="T15" fmla="*/ 16192197 h 1557"/>
                <a:gd name="T16" fmla="*/ 91454458 w 1557"/>
                <a:gd name="T17" fmla="*/ 0 h 1557"/>
                <a:gd name="T18" fmla="*/ 77205054 w 1557"/>
                <a:gd name="T19" fmla="*/ 19042001 h 1557"/>
                <a:gd name="T20" fmla="*/ 53499598 w 1557"/>
                <a:gd name="T21" fmla="*/ 11140436 h 1557"/>
                <a:gd name="T22" fmla="*/ 47411272 w 1557"/>
                <a:gd name="T23" fmla="*/ 34457142 h 1557"/>
                <a:gd name="T24" fmla="*/ 23057969 w 1557"/>
                <a:gd name="T25" fmla="*/ 36141182 h 1557"/>
                <a:gd name="T26" fmla="*/ 26166916 w 1557"/>
                <a:gd name="T27" fmla="*/ 59717387 h 1557"/>
                <a:gd name="T28" fmla="*/ 3886005 w 1557"/>
                <a:gd name="T29" fmla="*/ 70857463 h 1557"/>
                <a:gd name="T30" fmla="*/ 16192226 w 1557"/>
                <a:gd name="T31" fmla="*/ 91454295 h 1557"/>
                <a:gd name="T32" fmla="*/ 0 w 1557"/>
                <a:gd name="T33" fmla="*/ 109978018 h 1557"/>
                <a:gd name="T34" fmla="*/ 19042395 w 1557"/>
                <a:gd name="T35" fmla="*/ 124356966 h 1557"/>
                <a:gd name="T36" fmla="*/ 11140456 w 1557"/>
                <a:gd name="T37" fmla="*/ 147932810 h 1557"/>
                <a:gd name="T38" fmla="*/ 34457204 w 1557"/>
                <a:gd name="T39" fmla="*/ 154021125 h 1557"/>
                <a:gd name="T40" fmla="*/ 36011677 w 1557"/>
                <a:gd name="T41" fmla="*/ 178374385 h 1557"/>
                <a:gd name="T42" fmla="*/ 59587924 w 1557"/>
                <a:gd name="T43" fmla="*/ 175265443 h 1557"/>
                <a:gd name="T44" fmla="*/ 70728380 w 1557"/>
                <a:gd name="T45" fmla="*/ 197546315 h 1557"/>
                <a:gd name="T46" fmla="*/ 91454458 w 1557"/>
                <a:gd name="T47" fmla="*/ 185369685 h 1557"/>
                <a:gd name="T48" fmla="*/ 110108144 w 1557"/>
                <a:gd name="T49" fmla="*/ 201561882 h 1557"/>
                <a:gd name="T50" fmla="*/ 124357547 w 1557"/>
                <a:gd name="T51" fmla="*/ 182390312 h 1557"/>
                <a:gd name="T52" fmla="*/ 147933434 w 1557"/>
                <a:gd name="T53" fmla="*/ 190421446 h 1557"/>
                <a:gd name="T54" fmla="*/ 154151329 w 1557"/>
                <a:gd name="T55" fmla="*/ 166975171 h 1557"/>
                <a:gd name="T56" fmla="*/ 178504633 w 1557"/>
                <a:gd name="T57" fmla="*/ 165420700 h 1557"/>
                <a:gd name="T58" fmla="*/ 175266116 w 1557"/>
                <a:gd name="T59" fmla="*/ 141844495 h 1557"/>
                <a:gd name="T60" fmla="*/ 197676597 w 1557"/>
                <a:gd name="T61" fmla="*/ 130704419 h 1557"/>
                <a:gd name="T62" fmla="*/ 185370376 w 1557"/>
                <a:gd name="T63" fmla="*/ 109978018 h 1557"/>
                <a:gd name="T64" fmla="*/ 101040440 w 1557"/>
                <a:gd name="T65" fmla="*/ 170472821 h 1557"/>
                <a:gd name="T66" fmla="*/ 101040440 w 1557"/>
                <a:gd name="T67" fmla="*/ 31089061 h 1557"/>
                <a:gd name="T68" fmla="*/ 101040440 w 1557"/>
                <a:gd name="T69" fmla="*/ 170472821 h 155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557" h="1557">
                  <a:moveTo>
                    <a:pt x="1556" y="849"/>
                  </a:moveTo>
                  <a:lnTo>
                    <a:pt x="1556" y="706"/>
                  </a:lnTo>
                  <a:lnTo>
                    <a:pt x="1431" y="706"/>
                  </a:lnTo>
                  <a:cubicBezTo>
                    <a:pt x="1427" y="667"/>
                    <a:pt x="1419" y="630"/>
                    <a:pt x="1409" y="595"/>
                  </a:cubicBezTo>
                  <a:lnTo>
                    <a:pt x="1526" y="547"/>
                  </a:lnTo>
                  <a:lnTo>
                    <a:pt x="1470" y="414"/>
                  </a:lnTo>
                  <a:lnTo>
                    <a:pt x="1353" y="461"/>
                  </a:lnTo>
                  <a:cubicBezTo>
                    <a:pt x="1335" y="428"/>
                    <a:pt x="1315" y="395"/>
                    <a:pt x="1290" y="367"/>
                  </a:cubicBezTo>
                  <a:lnTo>
                    <a:pt x="1378" y="279"/>
                  </a:lnTo>
                  <a:lnTo>
                    <a:pt x="1278" y="178"/>
                  </a:lnTo>
                  <a:lnTo>
                    <a:pt x="1190" y="266"/>
                  </a:lnTo>
                  <a:cubicBezTo>
                    <a:pt x="1161" y="242"/>
                    <a:pt x="1128" y="221"/>
                    <a:pt x="1095" y="203"/>
                  </a:cubicBezTo>
                  <a:lnTo>
                    <a:pt x="1142" y="86"/>
                  </a:lnTo>
                  <a:lnTo>
                    <a:pt x="1009" y="31"/>
                  </a:lnTo>
                  <a:lnTo>
                    <a:pt x="960" y="147"/>
                  </a:lnTo>
                  <a:cubicBezTo>
                    <a:pt x="923" y="137"/>
                    <a:pt x="886" y="129"/>
                    <a:pt x="850" y="125"/>
                  </a:cubicBezTo>
                  <a:lnTo>
                    <a:pt x="850" y="0"/>
                  </a:lnTo>
                  <a:lnTo>
                    <a:pt x="706" y="0"/>
                  </a:lnTo>
                  <a:lnTo>
                    <a:pt x="706" y="125"/>
                  </a:lnTo>
                  <a:cubicBezTo>
                    <a:pt x="667" y="129"/>
                    <a:pt x="630" y="137"/>
                    <a:pt x="596" y="147"/>
                  </a:cubicBezTo>
                  <a:lnTo>
                    <a:pt x="546" y="31"/>
                  </a:lnTo>
                  <a:lnTo>
                    <a:pt x="413" y="86"/>
                  </a:lnTo>
                  <a:lnTo>
                    <a:pt x="460" y="203"/>
                  </a:lnTo>
                  <a:cubicBezTo>
                    <a:pt x="428" y="221"/>
                    <a:pt x="395" y="242"/>
                    <a:pt x="366" y="266"/>
                  </a:cubicBezTo>
                  <a:lnTo>
                    <a:pt x="278" y="178"/>
                  </a:lnTo>
                  <a:lnTo>
                    <a:pt x="178" y="279"/>
                  </a:lnTo>
                  <a:lnTo>
                    <a:pt x="266" y="367"/>
                  </a:lnTo>
                  <a:cubicBezTo>
                    <a:pt x="241" y="395"/>
                    <a:pt x="221" y="428"/>
                    <a:pt x="202" y="461"/>
                  </a:cubicBezTo>
                  <a:lnTo>
                    <a:pt x="86" y="414"/>
                  </a:lnTo>
                  <a:lnTo>
                    <a:pt x="30" y="547"/>
                  </a:lnTo>
                  <a:lnTo>
                    <a:pt x="147" y="595"/>
                  </a:lnTo>
                  <a:cubicBezTo>
                    <a:pt x="137" y="632"/>
                    <a:pt x="129" y="669"/>
                    <a:pt x="125" y="706"/>
                  </a:cubicBezTo>
                  <a:lnTo>
                    <a:pt x="0" y="706"/>
                  </a:lnTo>
                  <a:lnTo>
                    <a:pt x="0" y="849"/>
                  </a:lnTo>
                  <a:lnTo>
                    <a:pt x="125" y="849"/>
                  </a:lnTo>
                  <a:cubicBezTo>
                    <a:pt x="129" y="888"/>
                    <a:pt x="137" y="925"/>
                    <a:pt x="147" y="960"/>
                  </a:cubicBezTo>
                  <a:lnTo>
                    <a:pt x="30" y="1009"/>
                  </a:lnTo>
                  <a:lnTo>
                    <a:pt x="86" y="1142"/>
                  </a:lnTo>
                  <a:lnTo>
                    <a:pt x="202" y="1095"/>
                  </a:lnTo>
                  <a:cubicBezTo>
                    <a:pt x="221" y="1127"/>
                    <a:pt x="241" y="1160"/>
                    <a:pt x="266" y="1189"/>
                  </a:cubicBezTo>
                  <a:lnTo>
                    <a:pt x="178" y="1277"/>
                  </a:lnTo>
                  <a:lnTo>
                    <a:pt x="278" y="1377"/>
                  </a:lnTo>
                  <a:lnTo>
                    <a:pt x="366" y="1289"/>
                  </a:lnTo>
                  <a:cubicBezTo>
                    <a:pt x="395" y="1314"/>
                    <a:pt x="428" y="1334"/>
                    <a:pt x="460" y="1353"/>
                  </a:cubicBezTo>
                  <a:lnTo>
                    <a:pt x="413" y="1470"/>
                  </a:lnTo>
                  <a:lnTo>
                    <a:pt x="546" y="1525"/>
                  </a:lnTo>
                  <a:lnTo>
                    <a:pt x="596" y="1408"/>
                  </a:lnTo>
                  <a:cubicBezTo>
                    <a:pt x="632" y="1418"/>
                    <a:pt x="669" y="1426"/>
                    <a:pt x="706" y="1431"/>
                  </a:cubicBezTo>
                  <a:lnTo>
                    <a:pt x="706" y="1556"/>
                  </a:lnTo>
                  <a:lnTo>
                    <a:pt x="850" y="1556"/>
                  </a:lnTo>
                  <a:lnTo>
                    <a:pt x="850" y="1431"/>
                  </a:lnTo>
                  <a:cubicBezTo>
                    <a:pt x="889" y="1426"/>
                    <a:pt x="925" y="1418"/>
                    <a:pt x="960" y="1408"/>
                  </a:cubicBezTo>
                  <a:lnTo>
                    <a:pt x="1009" y="1525"/>
                  </a:lnTo>
                  <a:lnTo>
                    <a:pt x="1142" y="1470"/>
                  </a:lnTo>
                  <a:lnTo>
                    <a:pt x="1095" y="1353"/>
                  </a:lnTo>
                  <a:cubicBezTo>
                    <a:pt x="1128" y="1334"/>
                    <a:pt x="1161" y="1314"/>
                    <a:pt x="1190" y="1289"/>
                  </a:cubicBezTo>
                  <a:lnTo>
                    <a:pt x="1278" y="1377"/>
                  </a:lnTo>
                  <a:lnTo>
                    <a:pt x="1378" y="1277"/>
                  </a:lnTo>
                  <a:lnTo>
                    <a:pt x="1290" y="1189"/>
                  </a:lnTo>
                  <a:cubicBezTo>
                    <a:pt x="1315" y="1160"/>
                    <a:pt x="1335" y="1127"/>
                    <a:pt x="1353" y="1095"/>
                  </a:cubicBezTo>
                  <a:lnTo>
                    <a:pt x="1470" y="1142"/>
                  </a:lnTo>
                  <a:lnTo>
                    <a:pt x="1526" y="1009"/>
                  </a:lnTo>
                  <a:lnTo>
                    <a:pt x="1409" y="960"/>
                  </a:lnTo>
                  <a:cubicBezTo>
                    <a:pt x="1419" y="923"/>
                    <a:pt x="1427" y="886"/>
                    <a:pt x="1431" y="849"/>
                  </a:cubicBezTo>
                  <a:lnTo>
                    <a:pt x="1556" y="849"/>
                  </a:lnTo>
                  <a:close/>
                  <a:moveTo>
                    <a:pt x="780" y="1316"/>
                  </a:moveTo>
                  <a:cubicBezTo>
                    <a:pt x="483" y="1316"/>
                    <a:pt x="241" y="1074"/>
                    <a:pt x="241" y="777"/>
                  </a:cubicBezTo>
                  <a:cubicBezTo>
                    <a:pt x="241" y="481"/>
                    <a:pt x="483" y="240"/>
                    <a:pt x="780" y="240"/>
                  </a:cubicBezTo>
                  <a:cubicBezTo>
                    <a:pt x="1077" y="240"/>
                    <a:pt x="1319" y="481"/>
                    <a:pt x="1319" y="777"/>
                  </a:cubicBezTo>
                  <a:cubicBezTo>
                    <a:pt x="1319" y="1074"/>
                    <a:pt x="1077" y="1316"/>
                    <a:pt x="780" y="1316"/>
                  </a:cubicBezTo>
                  <a:close/>
                </a:path>
              </a:pathLst>
            </a:custGeom>
            <a:solidFill>
              <a:schemeClr val="bg1"/>
            </a:solidFill>
            <a:ln>
              <a:noFill/>
            </a:ln>
            <a:effectLst/>
          </p:spPr>
          <p:txBody>
            <a:bodyPr wrap="none" anchor="ctr"/>
            <a:lstStyle/>
            <a:p>
              <a:endParaRPr lang="en-US" sz="1801" dirty="0"/>
            </a:p>
          </p:txBody>
        </p:sp>
        <p:sp>
          <p:nvSpPr>
            <p:cNvPr id="138" name="Freeform 18">
              <a:extLst>
                <a:ext uri="{FF2B5EF4-FFF2-40B4-BE49-F238E27FC236}">
                  <a16:creationId xmlns:a16="http://schemas.microsoft.com/office/drawing/2014/main" id="{CE42753B-906D-4332-A694-B28E59B5ED87}"/>
                </a:ext>
              </a:extLst>
            </p:cNvPr>
            <p:cNvSpPr>
              <a:spLocks noChangeArrowheads="1"/>
            </p:cNvSpPr>
            <p:nvPr/>
          </p:nvSpPr>
          <p:spPr bwMode="auto">
            <a:xfrm>
              <a:off x="5956264" y="3940535"/>
              <a:ext cx="295352" cy="295275"/>
            </a:xfrm>
            <a:custGeom>
              <a:avLst/>
              <a:gdLst>
                <a:gd name="T0" fmla="*/ 53033692 w 821"/>
                <a:gd name="T1" fmla="*/ 0 h 819"/>
                <a:gd name="T2" fmla="*/ 0 w 821"/>
                <a:gd name="T3" fmla="*/ 53033048 h 819"/>
                <a:gd name="T4" fmla="*/ 53033692 w 821"/>
                <a:gd name="T5" fmla="*/ 106325679 h 819"/>
                <a:gd name="T6" fmla="*/ 106067024 w 821"/>
                <a:gd name="T7" fmla="*/ 53033048 h 819"/>
                <a:gd name="T8" fmla="*/ 53033692 w 821"/>
                <a:gd name="T9" fmla="*/ 0 h 819"/>
                <a:gd name="T10" fmla="*/ 53033692 w 821"/>
                <a:gd name="T11" fmla="*/ 90077983 h 819"/>
                <a:gd name="T12" fmla="*/ 16168914 w 821"/>
                <a:gd name="T13" fmla="*/ 53033048 h 819"/>
                <a:gd name="T14" fmla="*/ 53033692 w 821"/>
                <a:gd name="T15" fmla="*/ 16247696 h 819"/>
                <a:gd name="T16" fmla="*/ 89898470 w 821"/>
                <a:gd name="T17" fmla="*/ 53033048 h 819"/>
                <a:gd name="T18" fmla="*/ 53033692 w 821"/>
                <a:gd name="T19" fmla="*/ 90077983 h 81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21" h="819">
                  <a:moveTo>
                    <a:pt x="410" y="0"/>
                  </a:moveTo>
                  <a:cubicBezTo>
                    <a:pt x="185" y="0"/>
                    <a:pt x="0" y="183"/>
                    <a:pt x="0" y="408"/>
                  </a:cubicBezTo>
                  <a:cubicBezTo>
                    <a:pt x="0" y="634"/>
                    <a:pt x="185" y="818"/>
                    <a:pt x="410" y="818"/>
                  </a:cubicBezTo>
                  <a:cubicBezTo>
                    <a:pt x="635" y="818"/>
                    <a:pt x="820" y="634"/>
                    <a:pt x="820" y="408"/>
                  </a:cubicBezTo>
                  <a:cubicBezTo>
                    <a:pt x="820" y="183"/>
                    <a:pt x="635" y="0"/>
                    <a:pt x="410" y="0"/>
                  </a:cubicBezTo>
                  <a:close/>
                  <a:moveTo>
                    <a:pt x="410" y="693"/>
                  </a:moveTo>
                  <a:cubicBezTo>
                    <a:pt x="252" y="693"/>
                    <a:pt x="125" y="566"/>
                    <a:pt x="125" y="408"/>
                  </a:cubicBezTo>
                  <a:cubicBezTo>
                    <a:pt x="125" y="251"/>
                    <a:pt x="252" y="125"/>
                    <a:pt x="410" y="125"/>
                  </a:cubicBezTo>
                  <a:cubicBezTo>
                    <a:pt x="568" y="125"/>
                    <a:pt x="695" y="251"/>
                    <a:pt x="695" y="408"/>
                  </a:cubicBezTo>
                  <a:cubicBezTo>
                    <a:pt x="695" y="564"/>
                    <a:pt x="566" y="693"/>
                    <a:pt x="410" y="693"/>
                  </a:cubicBezTo>
                  <a:close/>
                </a:path>
              </a:pathLst>
            </a:custGeom>
            <a:solidFill>
              <a:schemeClr val="bg1"/>
            </a:solidFill>
            <a:ln>
              <a:noFill/>
            </a:ln>
            <a:effectLst/>
          </p:spPr>
          <p:txBody>
            <a:bodyPr wrap="none" anchor="ctr"/>
            <a:lstStyle/>
            <a:p>
              <a:endParaRPr lang="en-US" sz="1801" dirty="0"/>
            </a:p>
          </p:txBody>
        </p:sp>
      </p:grpSp>
      <p:sp>
        <p:nvSpPr>
          <p:cNvPr id="139" name="Freeform 19" title="star icon">
            <a:extLst>
              <a:ext uri="{FF2B5EF4-FFF2-40B4-BE49-F238E27FC236}">
                <a16:creationId xmlns:a16="http://schemas.microsoft.com/office/drawing/2014/main" id="{25111175-8623-4B6F-BDD9-20603BA75ED9}"/>
              </a:ext>
            </a:extLst>
          </p:cNvPr>
          <p:cNvSpPr>
            <a:spLocks noChangeArrowheads="1"/>
          </p:cNvSpPr>
          <p:nvPr/>
        </p:nvSpPr>
        <p:spPr bwMode="auto">
          <a:xfrm>
            <a:off x="7634461" y="3784047"/>
            <a:ext cx="606583" cy="579438"/>
          </a:xfrm>
          <a:custGeom>
            <a:avLst/>
            <a:gdLst>
              <a:gd name="T0" fmla="*/ 217915650 w 1691"/>
              <a:gd name="T1" fmla="*/ 79529845 h 1610"/>
              <a:gd name="T2" fmla="*/ 134617743 w 1691"/>
              <a:gd name="T3" fmla="*/ 79529845 h 1610"/>
              <a:gd name="T4" fmla="*/ 109344775 w 1691"/>
              <a:gd name="T5" fmla="*/ 0 h 1610"/>
              <a:gd name="T6" fmla="*/ 83169163 w 1691"/>
              <a:gd name="T7" fmla="*/ 79141154 h 1610"/>
              <a:gd name="T8" fmla="*/ 0 w 1691"/>
              <a:gd name="T9" fmla="*/ 78882026 h 1610"/>
              <a:gd name="T10" fmla="*/ 773542 w 1691"/>
              <a:gd name="T11" fmla="*/ 79529845 h 1610"/>
              <a:gd name="T12" fmla="*/ 0 w 1691"/>
              <a:gd name="T13" fmla="*/ 79529845 h 1610"/>
              <a:gd name="T14" fmla="*/ 67308872 w 1691"/>
              <a:gd name="T15" fmla="*/ 128491276 h 1610"/>
              <a:gd name="T16" fmla="*/ 41778056 w 1691"/>
              <a:gd name="T17" fmla="*/ 208150325 h 1610"/>
              <a:gd name="T18" fmla="*/ 109086928 w 1691"/>
              <a:gd name="T19" fmla="*/ 159059690 h 1610"/>
              <a:gd name="T20" fmla="*/ 175880105 w 1691"/>
              <a:gd name="T21" fmla="*/ 208409453 h 1610"/>
              <a:gd name="T22" fmla="*/ 150478034 w 1691"/>
              <a:gd name="T23" fmla="*/ 128750044 h 1610"/>
              <a:gd name="T24" fmla="*/ 217915650 w 1691"/>
              <a:gd name="T25" fmla="*/ 79529845 h 1610"/>
              <a:gd name="T26" fmla="*/ 153185609 w 1691"/>
              <a:gd name="T27" fmla="*/ 177064016 h 1610"/>
              <a:gd name="T28" fmla="*/ 108829081 w 1691"/>
              <a:gd name="T29" fmla="*/ 144422942 h 1610"/>
              <a:gd name="T30" fmla="*/ 64214347 w 1691"/>
              <a:gd name="T31" fmla="*/ 177064016 h 1610"/>
              <a:gd name="T32" fmla="*/ 81363874 w 1691"/>
              <a:gd name="T33" fmla="*/ 124346315 h 1610"/>
              <a:gd name="T34" fmla="*/ 36749140 w 1691"/>
              <a:gd name="T35" fmla="*/ 91705241 h 1610"/>
              <a:gd name="T36" fmla="*/ 37264834 w 1691"/>
              <a:gd name="T37" fmla="*/ 91705241 h 1610"/>
              <a:gd name="T38" fmla="*/ 36491293 w 1691"/>
              <a:gd name="T39" fmla="*/ 91187346 h 1610"/>
              <a:gd name="T40" fmla="*/ 91679195 w 1691"/>
              <a:gd name="T41" fmla="*/ 91446473 h 1610"/>
              <a:gd name="T42" fmla="*/ 109086928 w 1691"/>
              <a:gd name="T43" fmla="*/ 38728772 h 1610"/>
              <a:gd name="T44" fmla="*/ 125978608 w 1691"/>
              <a:gd name="T45" fmla="*/ 91705241 h 1610"/>
              <a:gd name="T46" fmla="*/ 181424716 w 1691"/>
              <a:gd name="T47" fmla="*/ 91705241 h 1610"/>
              <a:gd name="T48" fmla="*/ 136552135 w 1691"/>
              <a:gd name="T49" fmla="*/ 124605443 h 1610"/>
              <a:gd name="T50" fmla="*/ 153185609 w 1691"/>
              <a:gd name="T51" fmla="*/ 177064016 h 161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91" h="1610">
                <a:moveTo>
                  <a:pt x="1690" y="614"/>
                </a:moveTo>
                <a:lnTo>
                  <a:pt x="1044" y="614"/>
                </a:lnTo>
                <a:lnTo>
                  <a:pt x="848" y="0"/>
                </a:lnTo>
                <a:lnTo>
                  <a:pt x="645" y="611"/>
                </a:lnTo>
                <a:lnTo>
                  <a:pt x="0" y="609"/>
                </a:lnTo>
                <a:lnTo>
                  <a:pt x="6" y="614"/>
                </a:lnTo>
                <a:lnTo>
                  <a:pt x="0" y="614"/>
                </a:lnTo>
                <a:lnTo>
                  <a:pt x="522" y="992"/>
                </a:lnTo>
                <a:lnTo>
                  <a:pt x="324" y="1607"/>
                </a:lnTo>
                <a:lnTo>
                  <a:pt x="846" y="1228"/>
                </a:lnTo>
                <a:lnTo>
                  <a:pt x="1364" y="1609"/>
                </a:lnTo>
                <a:lnTo>
                  <a:pt x="1167" y="994"/>
                </a:lnTo>
                <a:lnTo>
                  <a:pt x="1690" y="614"/>
                </a:lnTo>
                <a:close/>
                <a:moveTo>
                  <a:pt x="1188" y="1367"/>
                </a:moveTo>
                <a:lnTo>
                  <a:pt x="844" y="1115"/>
                </a:lnTo>
                <a:lnTo>
                  <a:pt x="498" y="1367"/>
                </a:lnTo>
                <a:lnTo>
                  <a:pt x="631" y="960"/>
                </a:lnTo>
                <a:lnTo>
                  <a:pt x="285" y="708"/>
                </a:lnTo>
                <a:lnTo>
                  <a:pt x="289" y="708"/>
                </a:lnTo>
                <a:lnTo>
                  <a:pt x="283" y="704"/>
                </a:lnTo>
                <a:lnTo>
                  <a:pt x="711" y="706"/>
                </a:lnTo>
                <a:lnTo>
                  <a:pt x="846" y="299"/>
                </a:lnTo>
                <a:lnTo>
                  <a:pt x="977" y="708"/>
                </a:lnTo>
                <a:lnTo>
                  <a:pt x="1407" y="708"/>
                </a:lnTo>
                <a:lnTo>
                  <a:pt x="1059" y="962"/>
                </a:lnTo>
                <a:lnTo>
                  <a:pt x="1188" y="1367"/>
                </a:lnTo>
                <a:close/>
              </a:path>
            </a:pathLst>
          </a:custGeom>
          <a:solidFill>
            <a:schemeClr val="bg1"/>
          </a:solidFill>
          <a:ln>
            <a:noFill/>
          </a:ln>
          <a:effectLst/>
        </p:spPr>
        <p:txBody>
          <a:bodyPr wrap="none" anchor="ctr"/>
          <a:lstStyle/>
          <a:p>
            <a:endParaRPr lang="en-US" sz="1801" dirty="0"/>
          </a:p>
        </p:txBody>
      </p:sp>
      <p:grpSp>
        <p:nvGrpSpPr>
          <p:cNvPr id="146" name="Group 1" title="paper icon">
            <a:extLst>
              <a:ext uri="{FF2B5EF4-FFF2-40B4-BE49-F238E27FC236}">
                <a16:creationId xmlns:a16="http://schemas.microsoft.com/office/drawing/2014/main" id="{11FAC60E-B690-4C90-A566-A1349F87256E}"/>
              </a:ext>
            </a:extLst>
          </p:cNvPr>
          <p:cNvGrpSpPr>
            <a:grpSpLocks/>
          </p:cNvGrpSpPr>
          <p:nvPr/>
        </p:nvGrpSpPr>
        <p:grpSpPr bwMode="auto">
          <a:xfrm>
            <a:off x="9487206" y="3902733"/>
            <a:ext cx="560593" cy="369895"/>
            <a:chOff x="7800975" y="2262188"/>
            <a:chExt cx="635000" cy="419100"/>
          </a:xfrm>
          <a:solidFill>
            <a:schemeClr val="bg1"/>
          </a:solidFill>
        </p:grpSpPr>
        <p:sp>
          <p:nvSpPr>
            <p:cNvPr id="147" name="Freeform 44">
              <a:extLst>
                <a:ext uri="{FF2B5EF4-FFF2-40B4-BE49-F238E27FC236}">
                  <a16:creationId xmlns:a16="http://schemas.microsoft.com/office/drawing/2014/main" id="{825B1EC1-AE27-48F7-8DB4-56F5C0C4E245}"/>
                </a:ext>
              </a:extLst>
            </p:cNvPr>
            <p:cNvSpPr>
              <a:spLocks noChangeArrowheads="1"/>
            </p:cNvSpPr>
            <p:nvPr/>
          </p:nvSpPr>
          <p:spPr bwMode="auto">
            <a:xfrm>
              <a:off x="7800975" y="2322512"/>
              <a:ext cx="573088" cy="358776"/>
            </a:xfrm>
            <a:custGeom>
              <a:avLst/>
              <a:gdLst>
                <a:gd name="T0" fmla="*/ 206429902 w 1590"/>
                <a:gd name="T1" fmla="*/ 128848397 h 998"/>
                <a:gd name="T2" fmla="*/ 0 w 1590"/>
                <a:gd name="T3" fmla="*/ 128848397 h 998"/>
                <a:gd name="T4" fmla="*/ 0 w 1590"/>
                <a:gd name="T5" fmla="*/ 0 h 998"/>
                <a:gd name="T6" fmla="*/ 206429902 w 1590"/>
                <a:gd name="T7" fmla="*/ 0 h 998"/>
                <a:gd name="T8" fmla="*/ 206429902 w 1590"/>
                <a:gd name="T9" fmla="*/ 128848397 h 998"/>
                <a:gd name="T10" fmla="*/ 13250948 w 1590"/>
                <a:gd name="T11" fmla="*/ 115666112 h 998"/>
                <a:gd name="T12" fmla="*/ 193178594 w 1590"/>
                <a:gd name="T13" fmla="*/ 115666112 h 998"/>
                <a:gd name="T14" fmla="*/ 193178594 w 1590"/>
                <a:gd name="T15" fmla="*/ 13181926 h 998"/>
                <a:gd name="T16" fmla="*/ 13250948 w 1590"/>
                <a:gd name="T17" fmla="*/ 13181926 h 998"/>
                <a:gd name="T18" fmla="*/ 13250948 w 1590"/>
                <a:gd name="T19" fmla="*/ 115666112 h 9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90" h="998">
                  <a:moveTo>
                    <a:pt x="1589" y="997"/>
                  </a:moveTo>
                  <a:lnTo>
                    <a:pt x="0" y="997"/>
                  </a:lnTo>
                  <a:lnTo>
                    <a:pt x="0" y="0"/>
                  </a:lnTo>
                  <a:lnTo>
                    <a:pt x="1589" y="0"/>
                  </a:lnTo>
                  <a:lnTo>
                    <a:pt x="1589" y="997"/>
                  </a:lnTo>
                  <a:close/>
                  <a:moveTo>
                    <a:pt x="102" y="895"/>
                  </a:moveTo>
                  <a:lnTo>
                    <a:pt x="1487" y="895"/>
                  </a:lnTo>
                  <a:lnTo>
                    <a:pt x="1487" y="102"/>
                  </a:lnTo>
                  <a:lnTo>
                    <a:pt x="102" y="102"/>
                  </a:lnTo>
                  <a:lnTo>
                    <a:pt x="102" y="895"/>
                  </a:lnTo>
                  <a:close/>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801" dirty="0"/>
            </a:p>
          </p:txBody>
        </p:sp>
        <p:sp>
          <p:nvSpPr>
            <p:cNvPr id="148" name="Freeform 45">
              <a:extLst>
                <a:ext uri="{FF2B5EF4-FFF2-40B4-BE49-F238E27FC236}">
                  <a16:creationId xmlns:a16="http://schemas.microsoft.com/office/drawing/2014/main" id="{F1E25BC3-30E9-470A-9A82-6EF3E9963EAD}"/>
                </a:ext>
              </a:extLst>
            </p:cNvPr>
            <p:cNvSpPr>
              <a:spLocks noChangeArrowheads="1"/>
            </p:cNvSpPr>
            <p:nvPr/>
          </p:nvSpPr>
          <p:spPr bwMode="auto">
            <a:xfrm>
              <a:off x="7881938" y="2262188"/>
              <a:ext cx="554037" cy="341312"/>
            </a:xfrm>
            <a:custGeom>
              <a:avLst/>
              <a:gdLst>
                <a:gd name="T0" fmla="*/ 199322641 w 1539"/>
                <a:gd name="T1" fmla="*/ 122883853 h 947"/>
                <a:gd name="T2" fmla="*/ 186103512 w 1539"/>
                <a:gd name="T3" fmla="*/ 122883853 h 947"/>
                <a:gd name="T4" fmla="*/ 186103512 w 1539"/>
                <a:gd name="T5" fmla="*/ 13249537 h 947"/>
                <a:gd name="T6" fmla="*/ 0 w 1539"/>
                <a:gd name="T7" fmla="*/ 13249537 h 947"/>
                <a:gd name="T8" fmla="*/ 0 w 1539"/>
                <a:gd name="T9" fmla="*/ 0 h 947"/>
                <a:gd name="T10" fmla="*/ 199322641 w 1539"/>
                <a:gd name="T11" fmla="*/ 0 h 947"/>
                <a:gd name="T12" fmla="*/ 199322641 w 1539"/>
                <a:gd name="T13" fmla="*/ 122883853 h 94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39" h="947">
                  <a:moveTo>
                    <a:pt x="1538" y="946"/>
                  </a:moveTo>
                  <a:lnTo>
                    <a:pt x="1436" y="946"/>
                  </a:lnTo>
                  <a:lnTo>
                    <a:pt x="1436" y="102"/>
                  </a:lnTo>
                  <a:lnTo>
                    <a:pt x="0" y="102"/>
                  </a:lnTo>
                  <a:lnTo>
                    <a:pt x="0" y="0"/>
                  </a:lnTo>
                  <a:lnTo>
                    <a:pt x="1538" y="0"/>
                  </a:lnTo>
                  <a:lnTo>
                    <a:pt x="1538" y="946"/>
                  </a:lnTo>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801" dirty="0"/>
            </a:p>
          </p:txBody>
        </p:sp>
      </p:grpSp>
      <p:sp>
        <p:nvSpPr>
          <p:cNvPr id="136" name="Freeform 1" title="magnifying glass">
            <a:extLst>
              <a:ext uri="{FF2B5EF4-FFF2-40B4-BE49-F238E27FC236}">
                <a16:creationId xmlns:a16="http://schemas.microsoft.com/office/drawing/2014/main" id="{65571521-AD42-42E5-A477-13D53F361DD9}"/>
              </a:ext>
            </a:extLst>
          </p:cNvPr>
          <p:cNvSpPr>
            <a:spLocks noChangeArrowheads="1"/>
          </p:cNvSpPr>
          <p:nvPr/>
        </p:nvSpPr>
        <p:spPr bwMode="auto">
          <a:xfrm>
            <a:off x="11435867" y="3860672"/>
            <a:ext cx="384275" cy="390525"/>
          </a:xfrm>
          <a:custGeom>
            <a:avLst/>
            <a:gdLst>
              <a:gd name="T0" fmla="*/ 138063790 w 1068"/>
              <a:gd name="T1" fmla="*/ 132270638 h 1085"/>
              <a:gd name="T2" fmla="*/ 101445222 w 1068"/>
              <a:gd name="T3" fmla="*/ 91591970 h 1085"/>
              <a:gd name="T4" fmla="*/ 113479108 w 1068"/>
              <a:gd name="T5" fmla="*/ 56613527 h 1085"/>
              <a:gd name="T6" fmla="*/ 56674805 w 1068"/>
              <a:gd name="T7" fmla="*/ 0 h 1085"/>
              <a:gd name="T8" fmla="*/ 0 w 1068"/>
              <a:gd name="T9" fmla="*/ 56613527 h 1085"/>
              <a:gd name="T10" fmla="*/ 56674805 w 1068"/>
              <a:gd name="T11" fmla="*/ 113356630 h 1085"/>
              <a:gd name="T12" fmla="*/ 92775744 w 1068"/>
              <a:gd name="T13" fmla="*/ 100401278 h 1085"/>
              <a:gd name="T14" fmla="*/ 128747546 w 1068"/>
              <a:gd name="T15" fmla="*/ 140432430 h 1085"/>
              <a:gd name="T16" fmla="*/ 138063790 w 1068"/>
              <a:gd name="T17" fmla="*/ 132270638 h 1085"/>
              <a:gd name="T18" fmla="*/ 56674805 w 1068"/>
              <a:gd name="T19" fmla="*/ 101178729 h 1085"/>
              <a:gd name="T20" fmla="*/ 12422018 w 1068"/>
              <a:gd name="T21" fmla="*/ 56872678 h 1085"/>
              <a:gd name="T22" fmla="*/ 56674805 w 1068"/>
              <a:gd name="T23" fmla="*/ 12695842 h 1085"/>
              <a:gd name="T24" fmla="*/ 100927593 w 1068"/>
              <a:gd name="T25" fmla="*/ 56872678 h 1085"/>
              <a:gd name="T26" fmla="*/ 56674805 w 1068"/>
              <a:gd name="T27" fmla="*/ 101178729 h 108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68" h="1085">
                <a:moveTo>
                  <a:pt x="1067" y="1021"/>
                </a:moveTo>
                <a:lnTo>
                  <a:pt x="784" y="707"/>
                </a:lnTo>
                <a:cubicBezTo>
                  <a:pt x="842" y="634"/>
                  <a:pt x="877" y="539"/>
                  <a:pt x="877" y="437"/>
                </a:cubicBezTo>
                <a:cubicBezTo>
                  <a:pt x="877" y="195"/>
                  <a:pt x="680" y="0"/>
                  <a:pt x="438" y="0"/>
                </a:cubicBezTo>
                <a:cubicBezTo>
                  <a:pt x="197" y="0"/>
                  <a:pt x="0" y="195"/>
                  <a:pt x="0" y="437"/>
                </a:cubicBezTo>
                <a:cubicBezTo>
                  <a:pt x="0" y="679"/>
                  <a:pt x="197" y="875"/>
                  <a:pt x="438" y="875"/>
                </a:cubicBezTo>
                <a:cubicBezTo>
                  <a:pt x="545" y="875"/>
                  <a:pt x="641" y="838"/>
                  <a:pt x="717" y="775"/>
                </a:cubicBezTo>
                <a:lnTo>
                  <a:pt x="995" y="1084"/>
                </a:lnTo>
                <a:lnTo>
                  <a:pt x="1067" y="1021"/>
                </a:lnTo>
                <a:close/>
                <a:moveTo>
                  <a:pt x="438" y="781"/>
                </a:moveTo>
                <a:cubicBezTo>
                  <a:pt x="250" y="781"/>
                  <a:pt x="96" y="627"/>
                  <a:pt x="96" y="439"/>
                </a:cubicBezTo>
                <a:cubicBezTo>
                  <a:pt x="96" y="251"/>
                  <a:pt x="250" y="98"/>
                  <a:pt x="438" y="98"/>
                </a:cubicBezTo>
                <a:cubicBezTo>
                  <a:pt x="627" y="98"/>
                  <a:pt x="780" y="251"/>
                  <a:pt x="780" y="439"/>
                </a:cubicBezTo>
                <a:cubicBezTo>
                  <a:pt x="780" y="627"/>
                  <a:pt x="627" y="781"/>
                  <a:pt x="438" y="781"/>
                </a:cubicBezTo>
                <a:close/>
              </a:path>
            </a:pathLst>
          </a:custGeom>
          <a:solidFill>
            <a:schemeClr val="bg1"/>
          </a:solidFill>
          <a:ln>
            <a:noFill/>
          </a:ln>
          <a:effectLst/>
        </p:spPr>
        <p:txBody>
          <a:bodyPr wrap="none" anchor="ctr"/>
          <a:lstStyle/>
          <a:p>
            <a:endParaRPr lang="en-US" sz="1801" dirty="0"/>
          </a:p>
        </p:txBody>
      </p:sp>
      <p:sp>
        <p:nvSpPr>
          <p:cNvPr id="16" name="Text Placeholder 15">
            <a:extLst>
              <a:ext uri="{FF2B5EF4-FFF2-40B4-BE49-F238E27FC236}">
                <a16:creationId xmlns:a16="http://schemas.microsoft.com/office/drawing/2014/main" id="{17B2A7B3-91A7-F64B-98D8-FF569E969304}"/>
              </a:ext>
            </a:extLst>
          </p:cNvPr>
          <p:cNvSpPr>
            <a:spLocks noGrp="1"/>
          </p:cNvSpPr>
          <p:nvPr>
            <p:ph type="body" sz="quarter" idx="21"/>
          </p:nvPr>
        </p:nvSpPr>
        <p:spPr>
          <a:xfrm>
            <a:off x="6380929" y="5711636"/>
            <a:ext cx="2507064" cy="608372"/>
          </a:xfrm>
        </p:spPr>
        <p:txBody>
          <a:bodyPr/>
          <a:lstStyle/>
          <a:p>
            <a:pPr marL="0" indent="0">
              <a:buNone/>
            </a:pPr>
            <a:r>
              <a:rPr lang="en-GB" dirty="0">
                <a:solidFill>
                  <a:srgbClr val="FFFF00"/>
                </a:solidFill>
                <a:latin typeface="Sassoon Sans Std" panose="020B0503020103030203" pitchFamily="34" charset="0"/>
              </a:rPr>
              <a:t>.</a:t>
            </a:r>
          </a:p>
          <a:p>
            <a:pPr marL="0" indent="0">
              <a:buNone/>
            </a:pPr>
            <a:endParaRPr lang="en-US" dirty="0"/>
          </a:p>
        </p:txBody>
      </p:sp>
      <p:sp>
        <p:nvSpPr>
          <p:cNvPr id="27" name="TextBox 26"/>
          <p:cNvSpPr txBox="1"/>
          <p:nvPr/>
        </p:nvSpPr>
        <p:spPr>
          <a:xfrm>
            <a:off x="236886" y="1345471"/>
            <a:ext cx="3683001" cy="1015663"/>
          </a:xfrm>
          <a:prstGeom prst="rect">
            <a:avLst/>
          </a:prstGeom>
          <a:solidFill>
            <a:srgbClr val="FFC000"/>
          </a:solidFill>
        </p:spPr>
        <p:txBody>
          <a:bodyPr wrap="square" rtlCol="0">
            <a:spAutoFit/>
          </a:bodyPr>
          <a:lstStyle/>
          <a:p>
            <a:pPr algn="ctr"/>
            <a:r>
              <a:rPr lang="en-GB" sz="1200" dirty="0">
                <a:solidFill>
                  <a:schemeClr val="accent6">
                    <a:lumMod val="50000"/>
                  </a:schemeClr>
                </a:solidFill>
                <a:latin typeface="Comic Sans MS" panose="030F0702030302020204" pitchFamily="66" charset="0"/>
              </a:rPr>
              <a:t>Throughout this process our staff are working tirelessly to ensure our environment remains welcoming and positive. Our commitment to the happiness and wellbeing of your child continues to be our priority.</a:t>
            </a:r>
          </a:p>
        </p:txBody>
      </p:sp>
      <p:sp>
        <p:nvSpPr>
          <p:cNvPr id="28" name="TextBox 27"/>
          <p:cNvSpPr txBox="1"/>
          <p:nvPr/>
        </p:nvSpPr>
        <p:spPr>
          <a:xfrm>
            <a:off x="7835344" y="306450"/>
            <a:ext cx="3303724" cy="307777"/>
          </a:xfrm>
          <a:prstGeom prst="rect">
            <a:avLst/>
          </a:prstGeom>
          <a:solidFill>
            <a:srgbClr val="FFFF00"/>
          </a:solidFill>
        </p:spPr>
        <p:txBody>
          <a:bodyPr wrap="square" rtlCol="0">
            <a:spAutoFit/>
          </a:bodyPr>
          <a:lstStyle/>
          <a:p>
            <a:r>
              <a:rPr lang="en-GB" sz="1400" b="1" dirty="0">
                <a:solidFill>
                  <a:srgbClr val="FF0000"/>
                </a:solidFill>
                <a:latin typeface="Comic Sans MS" panose="030F0702030302020204" pitchFamily="66" charset="0"/>
              </a:rPr>
              <a:t>What to expect in August 2020.</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223" y="2880821"/>
            <a:ext cx="1101875" cy="581239"/>
          </a:xfrm>
          <a:prstGeom prst="rect">
            <a:avLst/>
          </a:prstGeom>
        </p:spPr>
      </p:pic>
      <p:pic>
        <p:nvPicPr>
          <p:cNvPr id="3" name="Picture 2" descr="A picture containing drawing, clock, sign, room&#10;&#10;Description automatically generated">
            <a:extLst>
              <a:ext uri="{FF2B5EF4-FFF2-40B4-BE49-F238E27FC236}">
                <a16:creationId xmlns:a16="http://schemas.microsoft.com/office/drawing/2014/main" id="{83BD284E-1D95-485C-92F5-6EB27B651338}"/>
              </a:ext>
            </a:extLst>
          </p:cNvPr>
          <p:cNvPicPr>
            <a:picLocks noChangeAspect="1"/>
          </p:cNvPicPr>
          <p:nvPr/>
        </p:nvPicPr>
        <p:blipFill>
          <a:blip r:embed="rId3"/>
          <a:stretch>
            <a:fillRect/>
          </a:stretch>
        </p:blipFill>
        <p:spPr>
          <a:xfrm>
            <a:off x="360760" y="269268"/>
            <a:ext cx="843782" cy="843782"/>
          </a:xfrm>
          <a:prstGeom prst="rect">
            <a:avLst/>
          </a:prstGeom>
        </p:spPr>
      </p:pic>
      <p:pic>
        <p:nvPicPr>
          <p:cNvPr id="35" name="Picture 34" descr="A picture containing drawing, clock, sign, room&#10;&#10;Description automatically generated">
            <a:extLst>
              <a:ext uri="{FF2B5EF4-FFF2-40B4-BE49-F238E27FC236}">
                <a16:creationId xmlns:a16="http://schemas.microsoft.com/office/drawing/2014/main" id="{0CB71DAC-376E-47E3-96CA-303FEAA6DB4F}"/>
              </a:ext>
            </a:extLst>
          </p:cNvPr>
          <p:cNvPicPr>
            <a:picLocks noChangeAspect="1"/>
          </p:cNvPicPr>
          <p:nvPr/>
        </p:nvPicPr>
        <p:blipFill>
          <a:blip r:embed="rId3"/>
          <a:stretch>
            <a:fillRect/>
          </a:stretch>
        </p:blipFill>
        <p:spPr>
          <a:xfrm>
            <a:off x="11292249" y="111427"/>
            <a:ext cx="843782" cy="84378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bg1"/>
            </a:gs>
          </a:gsLst>
          <a:lin ang="16200000" scaled="0"/>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BD85E9-F7E6-8A4D-84B8-D86932311F14}"/>
              </a:ext>
            </a:extLst>
          </p:cNvPr>
          <p:cNvSpPr>
            <a:spLocks noGrp="1"/>
          </p:cNvSpPr>
          <p:nvPr>
            <p:ph type="title"/>
          </p:nvPr>
        </p:nvSpPr>
        <p:spPr>
          <a:xfrm>
            <a:off x="864238" y="265220"/>
            <a:ext cx="11038348" cy="484735"/>
          </a:xfrm>
        </p:spPr>
        <p:txBody>
          <a:bodyPr/>
          <a:lstStyle/>
          <a:p>
            <a:r>
              <a:rPr lang="en-US" dirty="0"/>
              <a:t> </a:t>
            </a:r>
            <a:r>
              <a:rPr lang="en-US" dirty="0">
                <a:latin typeface="Comic Sans MS" panose="030F0702030302020204" pitchFamily="66" charset="0"/>
              </a:rPr>
              <a:t>St. Mark’s  Back To School</a:t>
            </a:r>
          </a:p>
        </p:txBody>
      </p:sp>
      <p:sp>
        <p:nvSpPr>
          <p:cNvPr id="5" name="Text Placeholder 4">
            <a:extLst>
              <a:ext uri="{FF2B5EF4-FFF2-40B4-BE49-F238E27FC236}">
                <a16:creationId xmlns:a16="http://schemas.microsoft.com/office/drawing/2014/main" id="{F7CE8FD4-433E-6F49-8B1F-4B75D8E8474C}"/>
              </a:ext>
            </a:extLst>
          </p:cNvPr>
          <p:cNvSpPr>
            <a:spLocks noGrp="1"/>
          </p:cNvSpPr>
          <p:nvPr>
            <p:ph type="body" sz="quarter" idx="10"/>
          </p:nvPr>
        </p:nvSpPr>
        <p:spPr>
          <a:xfrm>
            <a:off x="138434" y="6445148"/>
            <a:ext cx="11913544" cy="424732"/>
          </a:xfrm>
        </p:spPr>
        <p:txBody>
          <a:bodyPr/>
          <a:lstStyle/>
          <a:p>
            <a:pPr algn="ctr"/>
            <a:r>
              <a:rPr lang="en-US" sz="1200" dirty="0">
                <a:solidFill>
                  <a:srgbClr val="449843"/>
                </a:solidFill>
                <a:latin typeface="Comic Sans MS" panose="030F0702030302020204" pitchFamily="66" charset="0"/>
              </a:rPr>
              <a:t>Please note that this information is correct as of guidance given on the </a:t>
            </a:r>
            <a:r>
              <a:rPr lang="en-US" sz="1200" dirty="0" smtClean="0">
                <a:solidFill>
                  <a:srgbClr val="449843"/>
                </a:solidFill>
                <a:latin typeface="Comic Sans MS" panose="030F0702030302020204" pitchFamily="66" charset="0"/>
              </a:rPr>
              <a:t>22</a:t>
            </a:r>
            <a:r>
              <a:rPr lang="en-US" sz="1200" dirty="0" smtClean="0">
                <a:solidFill>
                  <a:srgbClr val="449843"/>
                </a:solidFill>
                <a:latin typeface="Comic Sans MS" panose="030F0702030302020204" pitchFamily="66" charset="0"/>
              </a:rPr>
              <a:t>/6/20 </a:t>
            </a:r>
            <a:r>
              <a:rPr lang="en-US" sz="1200" dirty="0">
                <a:solidFill>
                  <a:srgbClr val="449843"/>
                </a:solidFill>
                <a:latin typeface="Comic Sans MS" panose="030F0702030302020204" pitchFamily="66" charset="0"/>
              </a:rPr>
              <a:t>and is subject to change.  We will share any new changes as we receive it.              For more information use our school app or website. A detailed document with groupings, allocated days and arrangements will be </a:t>
            </a:r>
            <a:r>
              <a:rPr lang="en-US" sz="1200" dirty="0" smtClean="0">
                <a:solidFill>
                  <a:srgbClr val="449843"/>
                </a:solidFill>
                <a:latin typeface="Comic Sans MS" panose="030F0702030302020204" pitchFamily="66" charset="0"/>
              </a:rPr>
              <a:t>emailed to parents. </a:t>
            </a:r>
            <a:endParaRPr lang="en-US" sz="1200" dirty="0">
              <a:solidFill>
                <a:srgbClr val="449843"/>
              </a:solidFill>
              <a:latin typeface="Comic Sans MS" panose="030F0702030302020204" pitchFamily="66" charset="0"/>
            </a:endParaRPr>
          </a:p>
        </p:txBody>
      </p:sp>
      <p:sp>
        <p:nvSpPr>
          <p:cNvPr id="6" name="Text Placeholder 5">
            <a:extLst>
              <a:ext uri="{FF2B5EF4-FFF2-40B4-BE49-F238E27FC236}">
                <a16:creationId xmlns:a16="http://schemas.microsoft.com/office/drawing/2014/main" id="{C7614143-D163-3744-A685-52199201DF2A}"/>
              </a:ext>
            </a:extLst>
          </p:cNvPr>
          <p:cNvSpPr>
            <a:spLocks noGrp="1"/>
          </p:cNvSpPr>
          <p:nvPr>
            <p:ph type="body" sz="quarter" idx="11"/>
          </p:nvPr>
        </p:nvSpPr>
        <p:spPr>
          <a:xfrm>
            <a:off x="280886" y="1560287"/>
            <a:ext cx="3384468" cy="1421928"/>
          </a:xfrm>
        </p:spPr>
        <p:txBody>
          <a:bodyPr/>
          <a:lstStyle/>
          <a:p>
            <a:r>
              <a:rPr lang="en-GB" sz="1200" dirty="0">
                <a:solidFill>
                  <a:srgbClr val="7030A0"/>
                </a:solidFill>
                <a:latin typeface="Comic Sans MS" panose="030F0702030302020204" pitchFamily="66" charset="0"/>
              </a:rPr>
              <a:t>We are proud of our uniform however we recognise the need for regular changing and washing. For this reason pupils can wear polo shirts with school trousers /shorts/ skirt pinafore. Shoes should be black and suitable for outdoors as they will not be changed.. Please ensure your child is dressed for the weather.</a:t>
            </a:r>
          </a:p>
        </p:txBody>
      </p:sp>
      <p:grpSp>
        <p:nvGrpSpPr>
          <p:cNvPr id="133" name="Group 2" title="mobile device icon">
            <a:extLst>
              <a:ext uri="{FF2B5EF4-FFF2-40B4-BE49-F238E27FC236}">
                <a16:creationId xmlns:a16="http://schemas.microsoft.com/office/drawing/2014/main" id="{C31418C4-967A-4A68-A74F-C901B111A455}"/>
              </a:ext>
            </a:extLst>
          </p:cNvPr>
          <p:cNvGrpSpPr>
            <a:grpSpLocks/>
          </p:cNvGrpSpPr>
          <p:nvPr/>
        </p:nvGrpSpPr>
        <p:grpSpPr bwMode="auto">
          <a:xfrm>
            <a:off x="390017" y="3815104"/>
            <a:ext cx="333462" cy="558946"/>
            <a:chOff x="7002463" y="2176463"/>
            <a:chExt cx="333375" cy="558800"/>
          </a:xfrm>
          <a:solidFill>
            <a:schemeClr val="bg1"/>
          </a:solidFill>
        </p:grpSpPr>
        <p:sp>
          <p:nvSpPr>
            <p:cNvPr id="134" name="Freeform 47">
              <a:extLst>
                <a:ext uri="{FF2B5EF4-FFF2-40B4-BE49-F238E27FC236}">
                  <a16:creationId xmlns:a16="http://schemas.microsoft.com/office/drawing/2014/main" id="{AE93FB4F-A7E4-4589-A76F-FDAD5EAAC6F4}"/>
                </a:ext>
              </a:extLst>
            </p:cNvPr>
            <p:cNvSpPr>
              <a:spLocks noChangeArrowheads="1"/>
            </p:cNvSpPr>
            <p:nvPr userDrawn="1"/>
          </p:nvSpPr>
          <p:spPr bwMode="auto">
            <a:xfrm>
              <a:off x="7002463" y="2176463"/>
              <a:ext cx="333375" cy="558800"/>
            </a:xfrm>
            <a:custGeom>
              <a:avLst/>
              <a:gdLst>
                <a:gd name="T0" fmla="*/ 0 w 925"/>
                <a:gd name="T1" fmla="*/ 0 h 1554"/>
                <a:gd name="T2" fmla="*/ 0 w 925"/>
                <a:gd name="T3" fmla="*/ 200808412 h 1554"/>
                <a:gd name="T4" fmla="*/ 120020406 w 925"/>
                <a:gd name="T5" fmla="*/ 200808412 h 1554"/>
                <a:gd name="T6" fmla="*/ 120020406 w 925"/>
                <a:gd name="T7" fmla="*/ 0 h 1554"/>
                <a:gd name="T8" fmla="*/ 0 w 925"/>
                <a:gd name="T9" fmla="*/ 0 h 1554"/>
                <a:gd name="T10" fmla="*/ 109368985 w 925"/>
                <a:gd name="T11" fmla="*/ 10602816 h 1554"/>
                <a:gd name="T12" fmla="*/ 109368985 w 925"/>
                <a:gd name="T13" fmla="*/ 26507401 h 1554"/>
                <a:gd name="T14" fmla="*/ 10651061 w 925"/>
                <a:gd name="T15" fmla="*/ 26507401 h 1554"/>
                <a:gd name="T16" fmla="*/ 10651061 w 925"/>
                <a:gd name="T17" fmla="*/ 10602816 h 1554"/>
                <a:gd name="T18" fmla="*/ 109368985 w 925"/>
                <a:gd name="T19" fmla="*/ 10602816 h 1554"/>
                <a:gd name="T20" fmla="*/ 109368985 w 925"/>
                <a:gd name="T21" fmla="*/ 37110217 h 1554"/>
                <a:gd name="T22" fmla="*/ 109368985 w 925"/>
                <a:gd name="T23" fmla="*/ 148828505 h 1554"/>
                <a:gd name="T24" fmla="*/ 10651061 w 925"/>
                <a:gd name="T25" fmla="*/ 148828505 h 1554"/>
                <a:gd name="T26" fmla="*/ 10651061 w 925"/>
                <a:gd name="T27" fmla="*/ 37110217 h 1554"/>
                <a:gd name="T28" fmla="*/ 109368985 w 925"/>
                <a:gd name="T29" fmla="*/ 37110217 h 1554"/>
                <a:gd name="T30" fmla="*/ 10651061 w 925"/>
                <a:gd name="T31" fmla="*/ 190205595 h 1554"/>
                <a:gd name="T32" fmla="*/ 10651061 w 925"/>
                <a:gd name="T33" fmla="*/ 159431321 h 1554"/>
                <a:gd name="T34" fmla="*/ 109368985 w 925"/>
                <a:gd name="T35" fmla="*/ 159431321 h 1554"/>
                <a:gd name="T36" fmla="*/ 109368985 w 925"/>
                <a:gd name="T37" fmla="*/ 190205595 h 1554"/>
                <a:gd name="T38" fmla="*/ 10651061 w 925"/>
                <a:gd name="T39" fmla="*/ 190205595 h 155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5" h="1554">
                  <a:moveTo>
                    <a:pt x="0" y="0"/>
                  </a:moveTo>
                  <a:lnTo>
                    <a:pt x="0" y="1553"/>
                  </a:lnTo>
                  <a:lnTo>
                    <a:pt x="924" y="1553"/>
                  </a:lnTo>
                  <a:lnTo>
                    <a:pt x="924" y="0"/>
                  </a:lnTo>
                  <a:lnTo>
                    <a:pt x="0" y="0"/>
                  </a:lnTo>
                  <a:close/>
                  <a:moveTo>
                    <a:pt x="842" y="82"/>
                  </a:moveTo>
                  <a:lnTo>
                    <a:pt x="842" y="205"/>
                  </a:lnTo>
                  <a:lnTo>
                    <a:pt x="82" y="205"/>
                  </a:lnTo>
                  <a:lnTo>
                    <a:pt x="82" y="82"/>
                  </a:lnTo>
                  <a:lnTo>
                    <a:pt x="842" y="82"/>
                  </a:lnTo>
                  <a:close/>
                  <a:moveTo>
                    <a:pt x="842" y="287"/>
                  </a:moveTo>
                  <a:lnTo>
                    <a:pt x="842" y="1151"/>
                  </a:lnTo>
                  <a:lnTo>
                    <a:pt x="82" y="1151"/>
                  </a:lnTo>
                  <a:lnTo>
                    <a:pt x="82" y="287"/>
                  </a:lnTo>
                  <a:lnTo>
                    <a:pt x="842" y="287"/>
                  </a:lnTo>
                  <a:close/>
                  <a:moveTo>
                    <a:pt x="82" y="1471"/>
                  </a:moveTo>
                  <a:lnTo>
                    <a:pt x="82" y="1233"/>
                  </a:lnTo>
                  <a:lnTo>
                    <a:pt x="842" y="1233"/>
                  </a:lnTo>
                  <a:lnTo>
                    <a:pt x="842" y="1471"/>
                  </a:lnTo>
                  <a:lnTo>
                    <a:pt x="82" y="1471"/>
                  </a:lnTo>
                  <a:close/>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801" dirty="0"/>
            </a:p>
          </p:txBody>
        </p:sp>
        <p:sp>
          <p:nvSpPr>
            <p:cNvPr id="135" name="Freeform 48">
              <a:extLst>
                <a:ext uri="{FF2B5EF4-FFF2-40B4-BE49-F238E27FC236}">
                  <a16:creationId xmlns:a16="http://schemas.microsoft.com/office/drawing/2014/main" id="{0D7150F3-F6FA-4B93-AC09-C7836003CB76}"/>
                </a:ext>
              </a:extLst>
            </p:cNvPr>
            <p:cNvSpPr>
              <a:spLocks noChangeArrowheads="1"/>
            </p:cNvSpPr>
            <p:nvPr/>
          </p:nvSpPr>
          <p:spPr bwMode="auto">
            <a:xfrm>
              <a:off x="7151688" y="2636838"/>
              <a:ext cx="36512" cy="38100"/>
            </a:xfrm>
            <a:custGeom>
              <a:avLst/>
              <a:gdLst>
                <a:gd name="T0" fmla="*/ 1829577 w 101"/>
                <a:gd name="T1" fmla="*/ 2364669 h 108"/>
                <a:gd name="T2" fmla="*/ 0 w 101"/>
                <a:gd name="T3" fmla="*/ 6969478 h 108"/>
                <a:gd name="T4" fmla="*/ 261368 w 101"/>
                <a:gd name="T5" fmla="*/ 8213725 h 108"/>
                <a:gd name="T6" fmla="*/ 522736 w 101"/>
                <a:gd name="T7" fmla="*/ 9458325 h 108"/>
                <a:gd name="T8" fmla="*/ 1045472 w 101"/>
                <a:gd name="T9" fmla="*/ 10453864 h 108"/>
                <a:gd name="T10" fmla="*/ 1829577 w 101"/>
                <a:gd name="T11" fmla="*/ 11449756 h 108"/>
                <a:gd name="T12" fmla="*/ 6665067 w 101"/>
                <a:gd name="T13" fmla="*/ 13316303 h 108"/>
                <a:gd name="T14" fmla="*/ 11500195 w 101"/>
                <a:gd name="T15" fmla="*/ 11449756 h 108"/>
                <a:gd name="T16" fmla="*/ 12284300 w 101"/>
                <a:gd name="T17" fmla="*/ 10453864 h 108"/>
                <a:gd name="T18" fmla="*/ 12807036 w 101"/>
                <a:gd name="T19" fmla="*/ 9458325 h 108"/>
                <a:gd name="T20" fmla="*/ 13068404 w 101"/>
                <a:gd name="T21" fmla="*/ 8213725 h 108"/>
                <a:gd name="T22" fmla="*/ 13068404 w 101"/>
                <a:gd name="T23" fmla="*/ 6969478 h 108"/>
                <a:gd name="T24" fmla="*/ 11238827 w 101"/>
                <a:gd name="T25" fmla="*/ 2364669 h 108"/>
                <a:gd name="T26" fmla="*/ 1829577 w 101"/>
                <a:gd name="T27" fmla="*/ 2364669 h 10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1" h="108">
                  <a:moveTo>
                    <a:pt x="14" y="19"/>
                  </a:moveTo>
                  <a:cubicBezTo>
                    <a:pt x="4" y="29"/>
                    <a:pt x="0" y="41"/>
                    <a:pt x="0" y="56"/>
                  </a:cubicBezTo>
                  <a:cubicBezTo>
                    <a:pt x="0" y="60"/>
                    <a:pt x="0" y="62"/>
                    <a:pt x="2" y="66"/>
                  </a:cubicBezTo>
                  <a:cubicBezTo>
                    <a:pt x="2" y="70"/>
                    <a:pt x="4" y="72"/>
                    <a:pt x="4" y="76"/>
                  </a:cubicBezTo>
                  <a:cubicBezTo>
                    <a:pt x="6" y="80"/>
                    <a:pt x="6" y="82"/>
                    <a:pt x="8" y="84"/>
                  </a:cubicBezTo>
                  <a:cubicBezTo>
                    <a:pt x="10" y="86"/>
                    <a:pt x="12" y="90"/>
                    <a:pt x="14" y="92"/>
                  </a:cubicBezTo>
                  <a:cubicBezTo>
                    <a:pt x="25" y="103"/>
                    <a:pt x="37" y="107"/>
                    <a:pt x="51" y="107"/>
                  </a:cubicBezTo>
                  <a:cubicBezTo>
                    <a:pt x="66" y="107"/>
                    <a:pt x="78" y="101"/>
                    <a:pt x="88" y="92"/>
                  </a:cubicBezTo>
                  <a:cubicBezTo>
                    <a:pt x="90" y="90"/>
                    <a:pt x="92" y="88"/>
                    <a:pt x="94" y="84"/>
                  </a:cubicBezTo>
                  <a:cubicBezTo>
                    <a:pt x="96" y="82"/>
                    <a:pt x="98" y="78"/>
                    <a:pt x="98" y="76"/>
                  </a:cubicBezTo>
                  <a:cubicBezTo>
                    <a:pt x="100" y="74"/>
                    <a:pt x="100" y="70"/>
                    <a:pt x="100" y="66"/>
                  </a:cubicBezTo>
                  <a:cubicBezTo>
                    <a:pt x="100" y="62"/>
                    <a:pt x="100" y="60"/>
                    <a:pt x="100" y="56"/>
                  </a:cubicBezTo>
                  <a:cubicBezTo>
                    <a:pt x="100" y="41"/>
                    <a:pt x="94" y="29"/>
                    <a:pt x="86" y="19"/>
                  </a:cubicBezTo>
                  <a:cubicBezTo>
                    <a:pt x="68" y="0"/>
                    <a:pt x="33" y="0"/>
                    <a:pt x="14" y="19"/>
                  </a:cubicBezTo>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801" dirty="0"/>
            </a:p>
          </p:txBody>
        </p:sp>
      </p:grpSp>
      <p:sp>
        <p:nvSpPr>
          <p:cNvPr id="145" name="Freeform 43" title="hexagon icon">
            <a:extLst>
              <a:ext uri="{FF2B5EF4-FFF2-40B4-BE49-F238E27FC236}">
                <a16:creationId xmlns:a16="http://schemas.microsoft.com/office/drawing/2014/main" id="{CC1DAC77-6646-42EC-9C72-CCBF381439F1}"/>
              </a:ext>
            </a:extLst>
          </p:cNvPr>
          <p:cNvSpPr>
            <a:spLocks noChangeArrowheads="1"/>
          </p:cNvSpPr>
          <p:nvPr/>
        </p:nvSpPr>
        <p:spPr bwMode="auto">
          <a:xfrm>
            <a:off x="2180024" y="3843598"/>
            <a:ext cx="439852" cy="508000"/>
          </a:xfrm>
          <a:custGeom>
            <a:avLst/>
            <a:gdLst>
              <a:gd name="T0" fmla="*/ 79119527 w 1221"/>
              <a:gd name="T1" fmla="*/ 182506100 h 1413"/>
              <a:gd name="T2" fmla="*/ 0 w 1221"/>
              <a:gd name="T3" fmla="*/ 136879575 h 1413"/>
              <a:gd name="T4" fmla="*/ 0 w 1221"/>
              <a:gd name="T5" fmla="*/ 45885019 h 1413"/>
              <a:gd name="T6" fmla="*/ 79119527 w 1221"/>
              <a:gd name="T7" fmla="*/ 0 h 1413"/>
              <a:gd name="T8" fmla="*/ 158239413 w 1221"/>
              <a:gd name="T9" fmla="*/ 45626525 h 1413"/>
              <a:gd name="T10" fmla="*/ 158239413 w 1221"/>
              <a:gd name="T11" fmla="*/ 136621081 h 1413"/>
              <a:gd name="T12" fmla="*/ 79119527 w 1221"/>
              <a:gd name="T13" fmla="*/ 182506100 h 1413"/>
              <a:gd name="T14" fmla="*/ 15953702 w 1221"/>
              <a:gd name="T15" fmla="*/ 127702859 h 1413"/>
              <a:gd name="T16" fmla="*/ 79119527 w 1221"/>
              <a:gd name="T17" fmla="*/ 164152309 h 1413"/>
              <a:gd name="T18" fmla="*/ 142415364 w 1221"/>
              <a:gd name="T19" fmla="*/ 127702859 h 1413"/>
              <a:gd name="T20" fmla="*/ 142415364 w 1221"/>
              <a:gd name="T21" fmla="*/ 54803601 h 1413"/>
              <a:gd name="T22" fmla="*/ 79119527 w 1221"/>
              <a:gd name="T23" fmla="*/ 18354151 h 1413"/>
              <a:gd name="T24" fmla="*/ 15953702 w 1221"/>
              <a:gd name="T25" fmla="*/ 54803601 h 1413"/>
              <a:gd name="T26" fmla="*/ 15953702 w 1221"/>
              <a:gd name="T27" fmla="*/ 127702859 h 141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21" h="1413">
                <a:moveTo>
                  <a:pt x="610" y="1412"/>
                </a:moveTo>
                <a:lnTo>
                  <a:pt x="0" y="1059"/>
                </a:lnTo>
                <a:lnTo>
                  <a:pt x="0" y="355"/>
                </a:lnTo>
                <a:lnTo>
                  <a:pt x="610" y="0"/>
                </a:lnTo>
                <a:lnTo>
                  <a:pt x="1220" y="353"/>
                </a:lnTo>
                <a:lnTo>
                  <a:pt x="1220" y="1057"/>
                </a:lnTo>
                <a:lnTo>
                  <a:pt x="610" y="1412"/>
                </a:lnTo>
                <a:close/>
                <a:moveTo>
                  <a:pt x="123" y="988"/>
                </a:moveTo>
                <a:lnTo>
                  <a:pt x="610" y="1270"/>
                </a:lnTo>
                <a:lnTo>
                  <a:pt x="1098" y="988"/>
                </a:lnTo>
                <a:lnTo>
                  <a:pt x="1098" y="424"/>
                </a:lnTo>
                <a:lnTo>
                  <a:pt x="610" y="142"/>
                </a:lnTo>
                <a:lnTo>
                  <a:pt x="123" y="424"/>
                </a:lnTo>
                <a:lnTo>
                  <a:pt x="123" y="988"/>
                </a:lnTo>
                <a:close/>
              </a:path>
            </a:pathLst>
          </a:custGeom>
          <a:solidFill>
            <a:schemeClr val="bg1"/>
          </a:solidFill>
          <a:ln>
            <a:noFill/>
          </a:ln>
          <a:effectLst/>
        </p:spPr>
        <p:txBody>
          <a:bodyPr wrap="none" anchor="ctr"/>
          <a:lstStyle/>
          <a:p>
            <a:endParaRPr lang="en-US" sz="1801" dirty="0"/>
          </a:p>
        </p:txBody>
      </p:sp>
      <p:grpSp>
        <p:nvGrpSpPr>
          <p:cNvPr id="140" name="Group 139" title="garbage can icon">
            <a:extLst>
              <a:ext uri="{FF2B5EF4-FFF2-40B4-BE49-F238E27FC236}">
                <a16:creationId xmlns:a16="http://schemas.microsoft.com/office/drawing/2014/main" id="{83EAB61C-CCD5-49B7-BD12-B4A28A580B9D}"/>
              </a:ext>
            </a:extLst>
          </p:cNvPr>
          <p:cNvGrpSpPr/>
          <p:nvPr/>
        </p:nvGrpSpPr>
        <p:grpSpPr>
          <a:xfrm>
            <a:off x="4054204" y="3826304"/>
            <a:ext cx="393803" cy="546100"/>
            <a:chOff x="4053148" y="3826304"/>
            <a:chExt cx="393700" cy="546100"/>
          </a:xfrm>
        </p:grpSpPr>
        <p:sp>
          <p:nvSpPr>
            <p:cNvPr id="141" name="Freeform 34">
              <a:extLst>
                <a:ext uri="{FF2B5EF4-FFF2-40B4-BE49-F238E27FC236}">
                  <a16:creationId xmlns:a16="http://schemas.microsoft.com/office/drawing/2014/main" id="{88A6EBE2-99E5-4BF6-8B48-036E1F76B0BE}"/>
                </a:ext>
              </a:extLst>
            </p:cNvPr>
            <p:cNvSpPr>
              <a:spLocks noChangeArrowheads="1"/>
            </p:cNvSpPr>
            <p:nvPr userDrawn="1"/>
          </p:nvSpPr>
          <p:spPr bwMode="auto">
            <a:xfrm>
              <a:off x="4053148" y="3826304"/>
              <a:ext cx="393700" cy="96838"/>
            </a:xfrm>
            <a:custGeom>
              <a:avLst/>
              <a:gdLst>
                <a:gd name="T0" fmla="*/ 109175097 w 1094"/>
                <a:gd name="T1" fmla="*/ 24335353 h 267"/>
                <a:gd name="T2" fmla="*/ 96742238 w 1094"/>
                <a:gd name="T3" fmla="*/ 0 h 267"/>
                <a:gd name="T4" fmla="*/ 44809826 w 1094"/>
                <a:gd name="T5" fmla="*/ 0 h 267"/>
                <a:gd name="T6" fmla="*/ 32117859 w 1094"/>
                <a:gd name="T7" fmla="*/ 24335353 h 267"/>
                <a:gd name="T8" fmla="*/ 0 w 1094"/>
                <a:gd name="T9" fmla="*/ 24335353 h 267"/>
                <a:gd name="T10" fmla="*/ 0 w 1094"/>
                <a:gd name="T11" fmla="*/ 34990435 h 267"/>
                <a:gd name="T12" fmla="*/ 141552064 w 1094"/>
                <a:gd name="T13" fmla="*/ 34990435 h 267"/>
                <a:gd name="T14" fmla="*/ 141552064 w 1094"/>
                <a:gd name="T15" fmla="*/ 24335353 h 267"/>
                <a:gd name="T16" fmla="*/ 109175097 w 1094"/>
                <a:gd name="T17" fmla="*/ 24335353 h 267"/>
                <a:gd name="T18" fmla="*/ 51285003 w 1094"/>
                <a:gd name="T19" fmla="*/ 10786738 h 267"/>
                <a:gd name="T20" fmla="*/ 90396615 w 1094"/>
                <a:gd name="T21" fmla="*/ 10786738 h 267"/>
                <a:gd name="T22" fmla="*/ 97260454 w 1094"/>
                <a:gd name="T23" fmla="*/ 24335353 h 267"/>
                <a:gd name="T24" fmla="*/ 44032502 w 1094"/>
                <a:gd name="T25" fmla="*/ 24335353 h 267"/>
                <a:gd name="T26" fmla="*/ 51285003 w 1094"/>
                <a:gd name="T27" fmla="*/ 10786738 h 26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94" h="267">
                  <a:moveTo>
                    <a:pt x="843" y="185"/>
                  </a:moveTo>
                  <a:lnTo>
                    <a:pt x="747" y="0"/>
                  </a:lnTo>
                  <a:lnTo>
                    <a:pt x="346" y="0"/>
                  </a:lnTo>
                  <a:lnTo>
                    <a:pt x="248" y="185"/>
                  </a:lnTo>
                  <a:lnTo>
                    <a:pt x="0" y="185"/>
                  </a:lnTo>
                  <a:lnTo>
                    <a:pt x="0" y="266"/>
                  </a:lnTo>
                  <a:lnTo>
                    <a:pt x="1093" y="266"/>
                  </a:lnTo>
                  <a:lnTo>
                    <a:pt x="1093" y="185"/>
                  </a:lnTo>
                  <a:lnTo>
                    <a:pt x="843" y="185"/>
                  </a:lnTo>
                  <a:close/>
                  <a:moveTo>
                    <a:pt x="396" y="82"/>
                  </a:moveTo>
                  <a:lnTo>
                    <a:pt x="698" y="82"/>
                  </a:lnTo>
                  <a:lnTo>
                    <a:pt x="751" y="185"/>
                  </a:lnTo>
                  <a:lnTo>
                    <a:pt x="340" y="185"/>
                  </a:lnTo>
                  <a:lnTo>
                    <a:pt x="396" y="82"/>
                  </a:lnTo>
                  <a:close/>
                </a:path>
              </a:pathLst>
            </a:custGeom>
            <a:solidFill>
              <a:schemeClr val="bg1"/>
            </a:solidFill>
            <a:ln>
              <a:noFill/>
            </a:ln>
            <a:effectLst/>
          </p:spPr>
          <p:txBody>
            <a:bodyPr wrap="none" anchor="ctr"/>
            <a:lstStyle/>
            <a:p>
              <a:endParaRPr lang="en-US" sz="1801" dirty="0"/>
            </a:p>
          </p:txBody>
        </p:sp>
        <p:sp>
          <p:nvSpPr>
            <p:cNvPr id="142" name="Freeform 35">
              <a:extLst>
                <a:ext uri="{FF2B5EF4-FFF2-40B4-BE49-F238E27FC236}">
                  <a16:creationId xmlns:a16="http://schemas.microsoft.com/office/drawing/2014/main" id="{EF71A587-1F3D-4B5C-83F1-DDBA585FA6D9}"/>
                </a:ext>
              </a:extLst>
            </p:cNvPr>
            <p:cNvSpPr>
              <a:spLocks noChangeArrowheads="1"/>
            </p:cNvSpPr>
            <p:nvPr userDrawn="1"/>
          </p:nvSpPr>
          <p:spPr bwMode="auto">
            <a:xfrm>
              <a:off x="4278573" y="3953304"/>
              <a:ext cx="34925" cy="352425"/>
            </a:xfrm>
            <a:custGeom>
              <a:avLst/>
              <a:gdLst>
                <a:gd name="T0" fmla="*/ 11200694 w 99"/>
                <a:gd name="T1" fmla="*/ 63369183 h 979"/>
                <a:gd name="T2" fmla="*/ 10080625 w 99"/>
                <a:gd name="T3" fmla="*/ 126738006 h 979"/>
                <a:gd name="T4" fmla="*/ 0 w 99"/>
                <a:gd name="T5" fmla="*/ 126478817 h 979"/>
                <a:gd name="T6" fmla="*/ 2115608 w 99"/>
                <a:gd name="T7" fmla="*/ 0 h 979"/>
                <a:gd name="T8" fmla="*/ 12196233 w 99"/>
                <a:gd name="T9" fmla="*/ 129594 h 979"/>
                <a:gd name="T10" fmla="*/ 11200694 w 99"/>
                <a:gd name="T11" fmla="*/ 63369183 h 9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9" h="979">
                  <a:moveTo>
                    <a:pt x="90" y="489"/>
                  </a:moveTo>
                  <a:lnTo>
                    <a:pt x="81" y="978"/>
                  </a:lnTo>
                  <a:lnTo>
                    <a:pt x="0" y="976"/>
                  </a:lnTo>
                  <a:lnTo>
                    <a:pt x="17" y="0"/>
                  </a:lnTo>
                  <a:lnTo>
                    <a:pt x="98" y="1"/>
                  </a:lnTo>
                  <a:lnTo>
                    <a:pt x="90" y="489"/>
                  </a:lnTo>
                </a:path>
              </a:pathLst>
            </a:custGeom>
            <a:solidFill>
              <a:schemeClr val="bg1"/>
            </a:solidFill>
            <a:ln>
              <a:noFill/>
            </a:ln>
            <a:effectLst/>
          </p:spPr>
          <p:txBody>
            <a:bodyPr wrap="none" anchor="ctr"/>
            <a:lstStyle/>
            <a:p>
              <a:endParaRPr lang="en-US" sz="1801" dirty="0"/>
            </a:p>
          </p:txBody>
        </p:sp>
        <p:sp>
          <p:nvSpPr>
            <p:cNvPr id="143" name="Freeform 36">
              <a:extLst>
                <a:ext uri="{FF2B5EF4-FFF2-40B4-BE49-F238E27FC236}">
                  <a16:creationId xmlns:a16="http://schemas.microsoft.com/office/drawing/2014/main" id="{3497E0DF-D6FF-4E8A-8F4D-E94328C5A6AD}"/>
                </a:ext>
              </a:extLst>
            </p:cNvPr>
            <p:cNvSpPr>
              <a:spLocks noChangeArrowheads="1"/>
            </p:cNvSpPr>
            <p:nvPr userDrawn="1"/>
          </p:nvSpPr>
          <p:spPr bwMode="auto">
            <a:xfrm>
              <a:off x="4188086" y="3953304"/>
              <a:ext cx="36512" cy="352425"/>
            </a:xfrm>
            <a:custGeom>
              <a:avLst/>
              <a:gdLst>
                <a:gd name="T0" fmla="*/ 7732146 w 100"/>
                <a:gd name="T1" fmla="*/ 126608411 h 979"/>
                <a:gd name="T2" fmla="*/ 2266300 w 100"/>
                <a:gd name="T3" fmla="*/ 126738006 h 979"/>
                <a:gd name="T4" fmla="*/ 0 w 100"/>
                <a:gd name="T5" fmla="*/ 129594 h 979"/>
                <a:gd name="T6" fmla="*/ 10931693 w 100"/>
                <a:gd name="T7" fmla="*/ 0 h 979"/>
                <a:gd name="T8" fmla="*/ 13197993 w 100"/>
                <a:gd name="T9" fmla="*/ 126478817 h 979"/>
                <a:gd name="T10" fmla="*/ 7732146 w 100"/>
                <a:gd name="T11" fmla="*/ 126608411 h 9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 h="979">
                  <a:moveTo>
                    <a:pt x="58" y="977"/>
                  </a:moveTo>
                  <a:lnTo>
                    <a:pt x="17" y="978"/>
                  </a:lnTo>
                  <a:lnTo>
                    <a:pt x="0" y="1"/>
                  </a:lnTo>
                  <a:lnTo>
                    <a:pt x="82" y="0"/>
                  </a:lnTo>
                  <a:lnTo>
                    <a:pt x="99" y="976"/>
                  </a:lnTo>
                  <a:lnTo>
                    <a:pt x="58" y="977"/>
                  </a:lnTo>
                </a:path>
              </a:pathLst>
            </a:custGeom>
            <a:solidFill>
              <a:schemeClr val="bg1"/>
            </a:solidFill>
            <a:ln>
              <a:noFill/>
            </a:ln>
            <a:effectLst/>
          </p:spPr>
          <p:txBody>
            <a:bodyPr wrap="none" anchor="ctr"/>
            <a:lstStyle/>
            <a:p>
              <a:endParaRPr lang="en-US" sz="1801" dirty="0"/>
            </a:p>
          </p:txBody>
        </p:sp>
        <p:sp>
          <p:nvSpPr>
            <p:cNvPr id="144" name="Freeform 37">
              <a:extLst>
                <a:ext uri="{FF2B5EF4-FFF2-40B4-BE49-F238E27FC236}">
                  <a16:creationId xmlns:a16="http://schemas.microsoft.com/office/drawing/2014/main" id="{0EF236F7-4365-477B-B261-67E5CF6F51B8}"/>
                </a:ext>
              </a:extLst>
            </p:cNvPr>
            <p:cNvSpPr>
              <a:spLocks noChangeArrowheads="1"/>
            </p:cNvSpPr>
            <p:nvPr userDrawn="1"/>
          </p:nvSpPr>
          <p:spPr bwMode="auto">
            <a:xfrm>
              <a:off x="4080136" y="3953304"/>
              <a:ext cx="341312" cy="419100"/>
            </a:xfrm>
            <a:custGeom>
              <a:avLst/>
              <a:gdLst>
                <a:gd name="T0" fmla="*/ 117439771 w 948"/>
                <a:gd name="T1" fmla="*/ 151027121 h 1162"/>
                <a:gd name="T2" fmla="*/ 5314458 w 948"/>
                <a:gd name="T3" fmla="*/ 151027121 h 1162"/>
                <a:gd name="T4" fmla="*/ 0 w 948"/>
                <a:gd name="T5" fmla="*/ 260044 h 1162"/>
                <a:gd name="T6" fmla="*/ 10629277 w 948"/>
                <a:gd name="T7" fmla="*/ 0 h 1162"/>
                <a:gd name="T8" fmla="*/ 15425286 w 948"/>
                <a:gd name="T9" fmla="*/ 140360269 h 1162"/>
                <a:gd name="T10" fmla="*/ 107069718 w 948"/>
                <a:gd name="T11" fmla="*/ 140360269 h 1162"/>
                <a:gd name="T12" fmla="*/ 112124952 w 948"/>
                <a:gd name="T13" fmla="*/ 0 h 1162"/>
                <a:gd name="T14" fmla="*/ 122754229 w 948"/>
                <a:gd name="T15" fmla="*/ 260044 h 1162"/>
                <a:gd name="T16" fmla="*/ 117439771 w 948"/>
                <a:gd name="T17" fmla="*/ 151027121 h 116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48" h="1162">
                  <a:moveTo>
                    <a:pt x="906" y="1161"/>
                  </a:moveTo>
                  <a:lnTo>
                    <a:pt x="41" y="1161"/>
                  </a:lnTo>
                  <a:lnTo>
                    <a:pt x="0" y="2"/>
                  </a:lnTo>
                  <a:lnTo>
                    <a:pt x="82" y="0"/>
                  </a:lnTo>
                  <a:lnTo>
                    <a:pt x="119" y="1079"/>
                  </a:lnTo>
                  <a:lnTo>
                    <a:pt x="826" y="1079"/>
                  </a:lnTo>
                  <a:lnTo>
                    <a:pt x="865" y="0"/>
                  </a:lnTo>
                  <a:lnTo>
                    <a:pt x="947" y="2"/>
                  </a:lnTo>
                  <a:lnTo>
                    <a:pt x="906" y="1161"/>
                  </a:lnTo>
                </a:path>
              </a:pathLst>
            </a:custGeom>
            <a:solidFill>
              <a:schemeClr val="bg1"/>
            </a:solidFill>
            <a:ln>
              <a:noFill/>
            </a:ln>
            <a:effectLst/>
          </p:spPr>
          <p:txBody>
            <a:bodyPr wrap="none" anchor="ctr"/>
            <a:lstStyle/>
            <a:p>
              <a:endParaRPr lang="en-US" sz="1801" dirty="0"/>
            </a:p>
          </p:txBody>
        </p:sp>
      </p:grpSp>
      <p:grpSp>
        <p:nvGrpSpPr>
          <p:cNvPr id="21" name="Group 20" title="gear icon">
            <a:extLst>
              <a:ext uri="{FF2B5EF4-FFF2-40B4-BE49-F238E27FC236}">
                <a16:creationId xmlns:a16="http://schemas.microsoft.com/office/drawing/2014/main" id="{AA010822-65C2-C940-A27F-73B3D03AF1B4}"/>
              </a:ext>
            </a:extLst>
          </p:cNvPr>
          <p:cNvGrpSpPr/>
          <p:nvPr/>
        </p:nvGrpSpPr>
        <p:grpSpPr>
          <a:xfrm>
            <a:off x="5822878" y="3807185"/>
            <a:ext cx="560534" cy="560387"/>
            <a:chOff x="5822878" y="3807185"/>
            <a:chExt cx="560534" cy="560387"/>
          </a:xfrm>
        </p:grpSpPr>
        <p:sp>
          <p:nvSpPr>
            <p:cNvPr id="137" name="Freeform 17">
              <a:extLst>
                <a:ext uri="{FF2B5EF4-FFF2-40B4-BE49-F238E27FC236}">
                  <a16:creationId xmlns:a16="http://schemas.microsoft.com/office/drawing/2014/main" id="{5F7D619B-9988-4F66-B744-BAB49962A526}"/>
                </a:ext>
              </a:extLst>
            </p:cNvPr>
            <p:cNvSpPr>
              <a:spLocks noChangeArrowheads="1"/>
            </p:cNvSpPr>
            <p:nvPr/>
          </p:nvSpPr>
          <p:spPr bwMode="auto">
            <a:xfrm>
              <a:off x="5822878" y="3807185"/>
              <a:ext cx="560534" cy="560387"/>
            </a:xfrm>
            <a:custGeom>
              <a:avLst/>
              <a:gdLst>
                <a:gd name="T0" fmla="*/ 201562602 w 1557"/>
                <a:gd name="T1" fmla="*/ 91454295 h 1557"/>
                <a:gd name="T2" fmla="*/ 182520567 w 1557"/>
                <a:gd name="T3" fmla="*/ 77075347 h 1557"/>
                <a:gd name="T4" fmla="*/ 190422146 w 1557"/>
                <a:gd name="T5" fmla="*/ 53629072 h 1557"/>
                <a:gd name="T6" fmla="*/ 167105398 w 1557"/>
                <a:gd name="T7" fmla="*/ 47540757 h 1557"/>
                <a:gd name="T8" fmla="*/ 165550924 w 1557"/>
                <a:gd name="T9" fmla="*/ 23057928 h 1557"/>
                <a:gd name="T10" fmla="*/ 141845108 w 1557"/>
                <a:gd name="T11" fmla="*/ 26296439 h 1557"/>
                <a:gd name="T12" fmla="*/ 130704652 w 1557"/>
                <a:gd name="T13" fmla="*/ 4015567 h 1557"/>
                <a:gd name="T14" fmla="*/ 110108144 w 1557"/>
                <a:gd name="T15" fmla="*/ 16192197 h 1557"/>
                <a:gd name="T16" fmla="*/ 91454458 w 1557"/>
                <a:gd name="T17" fmla="*/ 0 h 1557"/>
                <a:gd name="T18" fmla="*/ 77205054 w 1557"/>
                <a:gd name="T19" fmla="*/ 19042001 h 1557"/>
                <a:gd name="T20" fmla="*/ 53499598 w 1557"/>
                <a:gd name="T21" fmla="*/ 11140436 h 1557"/>
                <a:gd name="T22" fmla="*/ 47411272 w 1557"/>
                <a:gd name="T23" fmla="*/ 34457142 h 1557"/>
                <a:gd name="T24" fmla="*/ 23057969 w 1557"/>
                <a:gd name="T25" fmla="*/ 36141182 h 1557"/>
                <a:gd name="T26" fmla="*/ 26166916 w 1557"/>
                <a:gd name="T27" fmla="*/ 59717387 h 1557"/>
                <a:gd name="T28" fmla="*/ 3886005 w 1557"/>
                <a:gd name="T29" fmla="*/ 70857463 h 1557"/>
                <a:gd name="T30" fmla="*/ 16192226 w 1557"/>
                <a:gd name="T31" fmla="*/ 91454295 h 1557"/>
                <a:gd name="T32" fmla="*/ 0 w 1557"/>
                <a:gd name="T33" fmla="*/ 109978018 h 1557"/>
                <a:gd name="T34" fmla="*/ 19042395 w 1557"/>
                <a:gd name="T35" fmla="*/ 124356966 h 1557"/>
                <a:gd name="T36" fmla="*/ 11140456 w 1557"/>
                <a:gd name="T37" fmla="*/ 147932810 h 1557"/>
                <a:gd name="T38" fmla="*/ 34457204 w 1557"/>
                <a:gd name="T39" fmla="*/ 154021125 h 1557"/>
                <a:gd name="T40" fmla="*/ 36011677 w 1557"/>
                <a:gd name="T41" fmla="*/ 178374385 h 1557"/>
                <a:gd name="T42" fmla="*/ 59587924 w 1557"/>
                <a:gd name="T43" fmla="*/ 175265443 h 1557"/>
                <a:gd name="T44" fmla="*/ 70728380 w 1557"/>
                <a:gd name="T45" fmla="*/ 197546315 h 1557"/>
                <a:gd name="T46" fmla="*/ 91454458 w 1557"/>
                <a:gd name="T47" fmla="*/ 185369685 h 1557"/>
                <a:gd name="T48" fmla="*/ 110108144 w 1557"/>
                <a:gd name="T49" fmla="*/ 201561882 h 1557"/>
                <a:gd name="T50" fmla="*/ 124357547 w 1557"/>
                <a:gd name="T51" fmla="*/ 182390312 h 1557"/>
                <a:gd name="T52" fmla="*/ 147933434 w 1557"/>
                <a:gd name="T53" fmla="*/ 190421446 h 1557"/>
                <a:gd name="T54" fmla="*/ 154151329 w 1557"/>
                <a:gd name="T55" fmla="*/ 166975171 h 1557"/>
                <a:gd name="T56" fmla="*/ 178504633 w 1557"/>
                <a:gd name="T57" fmla="*/ 165420700 h 1557"/>
                <a:gd name="T58" fmla="*/ 175266116 w 1557"/>
                <a:gd name="T59" fmla="*/ 141844495 h 1557"/>
                <a:gd name="T60" fmla="*/ 197676597 w 1557"/>
                <a:gd name="T61" fmla="*/ 130704419 h 1557"/>
                <a:gd name="T62" fmla="*/ 185370376 w 1557"/>
                <a:gd name="T63" fmla="*/ 109978018 h 1557"/>
                <a:gd name="T64" fmla="*/ 101040440 w 1557"/>
                <a:gd name="T65" fmla="*/ 170472821 h 1557"/>
                <a:gd name="T66" fmla="*/ 101040440 w 1557"/>
                <a:gd name="T67" fmla="*/ 31089061 h 1557"/>
                <a:gd name="T68" fmla="*/ 101040440 w 1557"/>
                <a:gd name="T69" fmla="*/ 170472821 h 155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557" h="1557">
                  <a:moveTo>
                    <a:pt x="1556" y="849"/>
                  </a:moveTo>
                  <a:lnTo>
                    <a:pt x="1556" y="706"/>
                  </a:lnTo>
                  <a:lnTo>
                    <a:pt x="1431" y="706"/>
                  </a:lnTo>
                  <a:cubicBezTo>
                    <a:pt x="1427" y="667"/>
                    <a:pt x="1419" y="630"/>
                    <a:pt x="1409" y="595"/>
                  </a:cubicBezTo>
                  <a:lnTo>
                    <a:pt x="1526" y="547"/>
                  </a:lnTo>
                  <a:lnTo>
                    <a:pt x="1470" y="414"/>
                  </a:lnTo>
                  <a:lnTo>
                    <a:pt x="1353" y="461"/>
                  </a:lnTo>
                  <a:cubicBezTo>
                    <a:pt x="1335" y="428"/>
                    <a:pt x="1315" y="395"/>
                    <a:pt x="1290" y="367"/>
                  </a:cubicBezTo>
                  <a:lnTo>
                    <a:pt x="1378" y="279"/>
                  </a:lnTo>
                  <a:lnTo>
                    <a:pt x="1278" y="178"/>
                  </a:lnTo>
                  <a:lnTo>
                    <a:pt x="1190" y="266"/>
                  </a:lnTo>
                  <a:cubicBezTo>
                    <a:pt x="1161" y="242"/>
                    <a:pt x="1128" y="221"/>
                    <a:pt x="1095" y="203"/>
                  </a:cubicBezTo>
                  <a:lnTo>
                    <a:pt x="1142" y="86"/>
                  </a:lnTo>
                  <a:lnTo>
                    <a:pt x="1009" y="31"/>
                  </a:lnTo>
                  <a:lnTo>
                    <a:pt x="960" y="147"/>
                  </a:lnTo>
                  <a:cubicBezTo>
                    <a:pt x="923" y="137"/>
                    <a:pt x="886" y="129"/>
                    <a:pt x="850" y="125"/>
                  </a:cubicBezTo>
                  <a:lnTo>
                    <a:pt x="850" y="0"/>
                  </a:lnTo>
                  <a:lnTo>
                    <a:pt x="706" y="0"/>
                  </a:lnTo>
                  <a:lnTo>
                    <a:pt x="706" y="125"/>
                  </a:lnTo>
                  <a:cubicBezTo>
                    <a:pt x="667" y="129"/>
                    <a:pt x="630" y="137"/>
                    <a:pt x="596" y="147"/>
                  </a:cubicBezTo>
                  <a:lnTo>
                    <a:pt x="546" y="31"/>
                  </a:lnTo>
                  <a:lnTo>
                    <a:pt x="413" y="86"/>
                  </a:lnTo>
                  <a:lnTo>
                    <a:pt x="460" y="203"/>
                  </a:lnTo>
                  <a:cubicBezTo>
                    <a:pt x="428" y="221"/>
                    <a:pt x="395" y="242"/>
                    <a:pt x="366" y="266"/>
                  </a:cubicBezTo>
                  <a:lnTo>
                    <a:pt x="278" y="178"/>
                  </a:lnTo>
                  <a:lnTo>
                    <a:pt x="178" y="279"/>
                  </a:lnTo>
                  <a:lnTo>
                    <a:pt x="266" y="367"/>
                  </a:lnTo>
                  <a:cubicBezTo>
                    <a:pt x="241" y="395"/>
                    <a:pt x="221" y="428"/>
                    <a:pt x="202" y="461"/>
                  </a:cubicBezTo>
                  <a:lnTo>
                    <a:pt x="86" y="414"/>
                  </a:lnTo>
                  <a:lnTo>
                    <a:pt x="30" y="547"/>
                  </a:lnTo>
                  <a:lnTo>
                    <a:pt x="147" y="595"/>
                  </a:lnTo>
                  <a:cubicBezTo>
                    <a:pt x="137" y="632"/>
                    <a:pt x="129" y="669"/>
                    <a:pt x="125" y="706"/>
                  </a:cubicBezTo>
                  <a:lnTo>
                    <a:pt x="0" y="706"/>
                  </a:lnTo>
                  <a:lnTo>
                    <a:pt x="0" y="849"/>
                  </a:lnTo>
                  <a:lnTo>
                    <a:pt x="125" y="849"/>
                  </a:lnTo>
                  <a:cubicBezTo>
                    <a:pt x="129" y="888"/>
                    <a:pt x="137" y="925"/>
                    <a:pt x="147" y="960"/>
                  </a:cubicBezTo>
                  <a:lnTo>
                    <a:pt x="30" y="1009"/>
                  </a:lnTo>
                  <a:lnTo>
                    <a:pt x="86" y="1142"/>
                  </a:lnTo>
                  <a:lnTo>
                    <a:pt x="202" y="1095"/>
                  </a:lnTo>
                  <a:cubicBezTo>
                    <a:pt x="221" y="1127"/>
                    <a:pt x="241" y="1160"/>
                    <a:pt x="266" y="1189"/>
                  </a:cubicBezTo>
                  <a:lnTo>
                    <a:pt x="178" y="1277"/>
                  </a:lnTo>
                  <a:lnTo>
                    <a:pt x="278" y="1377"/>
                  </a:lnTo>
                  <a:lnTo>
                    <a:pt x="366" y="1289"/>
                  </a:lnTo>
                  <a:cubicBezTo>
                    <a:pt x="395" y="1314"/>
                    <a:pt x="428" y="1334"/>
                    <a:pt x="460" y="1353"/>
                  </a:cubicBezTo>
                  <a:lnTo>
                    <a:pt x="413" y="1470"/>
                  </a:lnTo>
                  <a:lnTo>
                    <a:pt x="546" y="1525"/>
                  </a:lnTo>
                  <a:lnTo>
                    <a:pt x="596" y="1408"/>
                  </a:lnTo>
                  <a:cubicBezTo>
                    <a:pt x="632" y="1418"/>
                    <a:pt x="669" y="1426"/>
                    <a:pt x="706" y="1431"/>
                  </a:cubicBezTo>
                  <a:lnTo>
                    <a:pt x="706" y="1556"/>
                  </a:lnTo>
                  <a:lnTo>
                    <a:pt x="850" y="1556"/>
                  </a:lnTo>
                  <a:lnTo>
                    <a:pt x="850" y="1431"/>
                  </a:lnTo>
                  <a:cubicBezTo>
                    <a:pt x="889" y="1426"/>
                    <a:pt x="925" y="1418"/>
                    <a:pt x="960" y="1408"/>
                  </a:cubicBezTo>
                  <a:lnTo>
                    <a:pt x="1009" y="1525"/>
                  </a:lnTo>
                  <a:lnTo>
                    <a:pt x="1142" y="1470"/>
                  </a:lnTo>
                  <a:lnTo>
                    <a:pt x="1095" y="1353"/>
                  </a:lnTo>
                  <a:cubicBezTo>
                    <a:pt x="1128" y="1334"/>
                    <a:pt x="1161" y="1314"/>
                    <a:pt x="1190" y="1289"/>
                  </a:cubicBezTo>
                  <a:lnTo>
                    <a:pt x="1278" y="1377"/>
                  </a:lnTo>
                  <a:lnTo>
                    <a:pt x="1378" y="1277"/>
                  </a:lnTo>
                  <a:lnTo>
                    <a:pt x="1290" y="1189"/>
                  </a:lnTo>
                  <a:cubicBezTo>
                    <a:pt x="1315" y="1160"/>
                    <a:pt x="1335" y="1127"/>
                    <a:pt x="1353" y="1095"/>
                  </a:cubicBezTo>
                  <a:lnTo>
                    <a:pt x="1470" y="1142"/>
                  </a:lnTo>
                  <a:lnTo>
                    <a:pt x="1526" y="1009"/>
                  </a:lnTo>
                  <a:lnTo>
                    <a:pt x="1409" y="960"/>
                  </a:lnTo>
                  <a:cubicBezTo>
                    <a:pt x="1419" y="923"/>
                    <a:pt x="1427" y="886"/>
                    <a:pt x="1431" y="849"/>
                  </a:cubicBezTo>
                  <a:lnTo>
                    <a:pt x="1556" y="849"/>
                  </a:lnTo>
                  <a:close/>
                  <a:moveTo>
                    <a:pt x="780" y="1316"/>
                  </a:moveTo>
                  <a:cubicBezTo>
                    <a:pt x="483" y="1316"/>
                    <a:pt x="241" y="1074"/>
                    <a:pt x="241" y="777"/>
                  </a:cubicBezTo>
                  <a:cubicBezTo>
                    <a:pt x="241" y="481"/>
                    <a:pt x="483" y="240"/>
                    <a:pt x="780" y="240"/>
                  </a:cubicBezTo>
                  <a:cubicBezTo>
                    <a:pt x="1077" y="240"/>
                    <a:pt x="1319" y="481"/>
                    <a:pt x="1319" y="777"/>
                  </a:cubicBezTo>
                  <a:cubicBezTo>
                    <a:pt x="1319" y="1074"/>
                    <a:pt x="1077" y="1316"/>
                    <a:pt x="780" y="1316"/>
                  </a:cubicBezTo>
                  <a:close/>
                </a:path>
              </a:pathLst>
            </a:custGeom>
            <a:solidFill>
              <a:schemeClr val="bg1"/>
            </a:solidFill>
            <a:ln>
              <a:noFill/>
            </a:ln>
            <a:effectLst/>
          </p:spPr>
          <p:txBody>
            <a:bodyPr wrap="none" anchor="ctr"/>
            <a:lstStyle/>
            <a:p>
              <a:endParaRPr lang="en-US" sz="1801" dirty="0"/>
            </a:p>
          </p:txBody>
        </p:sp>
        <p:sp>
          <p:nvSpPr>
            <p:cNvPr id="138" name="Freeform 18">
              <a:extLst>
                <a:ext uri="{FF2B5EF4-FFF2-40B4-BE49-F238E27FC236}">
                  <a16:creationId xmlns:a16="http://schemas.microsoft.com/office/drawing/2014/main" id="{CE42753B-906D-4332-A694-B28E59B5ED87}"/>
                </a:ext>
              </a:extLst>
            </p:cNvPr>
            <p:cNvSpPr>
              <a:spLocks noChangeArrowheads="1"/>
            </p:cNvSpPr>
            <p:nvPr/>
          </p:nvSpPr>
          <p:spPr bwMode="auto">
            <a:xfrm>
              <a:off x="5956264" y="3940535"/>
              <a:ext cx="295352" cy="295275"/>
            </a:xfrm>
            <a:custGeom>
              <a:avLst/>
              <a:gdLst>
                <a:gd name="T0" fmla="*/ 53033692 w 821"/>
                <a:gd name="T1" fmla="*/ 0 h 819"/>
                <a:gd name="T2" fmla="*/ 0 w 821"/>
                <a:gd name="T3" fmla="*/ 53033048 h 819"/>
                <a:gd name="T4" fmla="*/ 53033692 w 821"/>
                <a:gd name="T5" fmla="*/ 106325679 h 819"/>
                <a:gd name="T6" fmla="*/ 106067024 w 821"/>
                <a:gd name="T7" fmla="*/ 53033048 h 819"/>
                <a:gd name="T8" fmla="*/ 53033692 w 821"/>
                <a:gd name="T9" fmla="*/ 0 h 819"/>
                <a:gd name="T10" fmla="*/ 53033692 w 821"/>
                <a:gd name="T11" fmla="*/ 90077983 h 819"/>
                <a:gd name="T12" fmla="*/ 16168914 w 821"/>
                <a:gd name="T13" fmla="*/ 53033048 h 819"/>
                <a:gd name="T14" fmla="*/ 53033692 w 821"/>
                <a:gd name="T15" fmla="*/ 16247696 h 819"/>
                <a:gd name="T16" fmla="*/ 89898470 w 821"/>
                <a:gd name="T17" fmla="*/ 53033048 h 819"/>
                <a:gd name="T18" fmla="*/ 53033692 w 821"/>
                <a:gd name="T19" fmla="*/ 90077983 h 81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21" h="819">
                  <a:moveTo>
                    <a:pt x="410" y="0"/>
                  </a:moveTo>
                  <a:cubicBezTo>
                    <a:pt x="185" y="0"/>
                    <a:pt x="0" y="183"/>
                    <a:pt x="0" y="408"/>
                  </a:cubicBezTo>
                  <a:cubicBezTo>
                    <a:pt x="0" y="634"/>
                    <a:pt x="185" y="818"/>
                    <a:pt x="410" y="818"/>
                  </a:cubicBezTo>
                  <a:cubicBezTo>
                    <a:pt x="635" y="818"/>
                    <a:pt x="820" y="634"/>
                    <a:pt x="820" y="408"/>
                  </a:cubicBezTo>
                  <a:cubicBezTo>
                    <a:pt x="820" y="183"/>
                    <a:pt x="635" y="0"/>
                    <a:pt x="410" y="0"/>
                  </a:cubicBezTo>
                  <a:close/>
                  <a:moveTo>
                    <a:pt x="410" y="693"/>
                  </a:moveTo>
                  <a:cubicBezTo>
                    <a:pt x="252" y="693"/>
                    <a:pt x="125" y="566"/>
                    <a:pt x="125" y="408"/>
                  </a:cubicBezTo>
                  <a:cubicBezTo>
                    <a:pt x="125" y="251"/>
                    <a:pt x="252" y="125"/>
                    <a:pt x="410" y="125"/>
                  </a:cubicBezTo>
                  <a:cubicBezTo>
                    <a:pt x="568" y="125"/>
                    <a:pt x="695" y="251"/>
                    <a:pt x="695" y="408"/>
                  </a:cubicBezTo>
                  <a:cubicBezTo>
                    <a:pt x="695" y="564"/>
                    <a:pt x="566" y="693"/>
                    <a:pt x="410" y="693"/>
                  </a:cubicBezTo>
                  <a:close/>
                </a:path>
              </a:pathLst>
            </a:custGeom>
            <a:solidFill>
              <a:schemeClr val="bg1"/>
            </a:solidFill>
            <a:ln>
              <a:noFill/>
            </a:ln>
            <a:effectLst/>
          </p:spPr>
          <p:txBody>
            <a:bodyPr wrap="none" anchor="ctr"/>
            <a:lstStyle/>
            <a:p>
              <a:endParaRPr lang="en-US" sz="1801" dirty="0"/>
            </a:p>
          </p:txBody>
        </p:sp>
      </p:grpSp>
      <p:sp>
        <p:nvSpPr>
          <p:cNvPr id="139" name="Freeform 19" title="star icon">
            <a:extLst>
              <a:ext uri="{FF2B5EF4-FFF2-40B4-BE49-F238E27FC236}">
                <a16:creationId xmlns:a16="http://schemas.microsoft.com/office/drawing/2014/main" id="{25111175-8623-4B6F-BDD9-20603BA75ED9}"/>
              </a:ext>
            </a:extLst>
          </p:cNvPr>
          <p:cNvSpPr>
            <a:spLocks noChangeArrowheads="1"/>
          </p:cNvSpPr>
          <p:nvPr/>
        </p:nvSpPr>
        <p:spPr bwMode="auto">
          <a:xfrm>
            <a:off x="7634461" y="3784047"/>
            <a:ext cx="606583" cy="579438"/>
          </a:xfrm>
          <a:custGeom>
            <a:avLst/>
            <a:gdLst>
              <a:gd name="T0" fmla="*/ 217915650 w 1691"/>
              <a:gd name="T1" fmla="*/ 79529845 h 1610"/>
              <a:gd name="T2" fmla="*/ 134617743 w 1691"/>
              <a:gd name="T3" fmla="*/ 79529845 h 1610"/>
              <a:gd name="T4" fmla="*/ 109344775 w 1691"/>
              <a:gd name="T5" fmla="*/ 0 h 1610"/>
              <a:gd name="T6" fmla="*/ 83169163 w 1691"/>
              <a:gd name="T7" fmla="*/ 79141154 h 1610"/>
              <a:gd name="T8" fmla="*/ 0 w 1691"/>
              <a:gd name="T9" fmla="*/ 78882026 h 1610"/>
              <a:gd name="T10" fmla="*/ 773542 w 1691"/>
              <a:gd name="T11" fmla="*/ 79529845 h 1610"/>
              <a:gd name="T12" fmla="*/ 0 w 1691"/>
              <a:gd name="T13" fmla="*/ 79529845 h 1610"/>
              <a:gd name="T14" fmla="*/ 67308872 w 1691"/>
              <a:gd name="T15" fmla="*/ 128491276 h 1610"/>
              <a:gd name="T16" fmla="*/ 41778056 w 1691"/>
              <a:gd name="T17" fmla="*/ 208150325 h 1610"/>
              <a:gd name="T18" fmla="*/ 109086928 w 1691"/>
              <a:gd name="T19" fmla="*/ 159059690 h 1610"/>
              <a:gd name="T20" fmla="*/ 175880105 w 1691"/>
              <a:gd name="T21" fmla="*/ 208409453 h 1610"/>
              <a:gd name="T22" fmla="*/ 150478034 w 1691"/>
              <a:gd name="T23" fmla="*/ 128750044 h 1610"/>
              <a:gd name="T24" fmla="*/ 217915650 w 1691"/>
              <a:gd name="T25" fmla="*/ 79529845 h 1610"/>
              <a:gd name="T26" fmla="*/ 153185609 w 1691"/>
              <a:gd name="T27" fmla="*/ 177064016 h 1610"/>
              <a:gd name="T28" fmla="*/ 108829081 w 1691"/>
              <a:gd name="T29" fmla="*/ 144422942 h 1610"/>
              <a:gd name="T30" fmla="*/ 64214347 w 1691"/>
              <a:gd name="T31" fmla="*/ 177064016 h 1610"/>
              <a:gd name="T32" fmla="*/ 81363874 w 1691"/>
              <a:gd name="T33" fmla="*/ 124346315 h 1610"/>
              <a:gd name="T34" fmla="*/ 36749140 w 1691"/>
              <a:gd name="T35" fmla="*/ 91705241 h 1610"/>
              <a:gd name="T36" fmla="*/ 37264834 w 1691"/>
              <a:gd name="T37" fmla="*/ 91705241 h 1610"/>
              <a:gd name="T38" fmla="*/ 36491293 w 1691"/>
              <a:gd name="T39" fmla="*/ 91187346 h 1610"/>
              <a:gd name="T40" fmla="*/ 91679195 w 1691"/>
              <a:gd name="T41" fmla="*/ 91446473 h 1610"/>
              <a:gd name="T42" fmla="*/ 109086928 w 1691"/>
              <a:gd name="T43" fmla="*/ 38728772 h 1610"/>
              <a:gd name="T44" fmla="*/ 125978608 w 1691"/>
              <a:gd name="T45" fmla="*/ 91705241 h 1610"/>
              <a:gd name="T46" fmla="*/ 181424716 w 1691"/>
              <a:gd name="T47" fmla="*/ 91705241 h 1610"/>
              <a:gd name="T48" fmla="*/ 136552135 w 1691"/>
              <a:gd name="T49" fmla="*/ 124605443 h 1610"/>
              <a:gd name="T50" fmla="*/ 153185609 w 1691"/>
              <a:gd name="T51" fmla="*/ 177064016 h 161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91" h="1610">
                <a:moveTo>
                  <a:pt x="1690" y="614"/>
                </a:moveTo>
                <a:lnTo>
                  <a:pt x="1044" y="614"/>
                </a:lnTo>
                <a:lnTo>
                  <a:pt x="848" y="0"/>
                </a:lnTo>
                <a:lnTo>
                  <a:pt x="645" y="611"/>
                </a:lnTo>
                <a:lnTo>
                  <a:pt x="0" y="609"/>
                </a:lnTo>
                <a:lnTo>
                  <a:pt x="6" y="614"/>
                </a:lnTo>
                <a:lnTo>
                  <a:pt x="0" y="614"/>
                </a:lnTo>
                <a:lnTo>
                  <a:pt x="522" y="992"/>
                </a:lnTo>
                <a:lnTo>
                  <a:pt x="324" y="1607"/>
                </a:lnTo>
                <a:lnTo>
                  <a:pt x="846" y="1228"/>
                </a:lnTo>
                <a:lnTo>
                  <a:pt x="1364" y="1609"/>
                </a:lnTo>
                <a:lnTo>
                  <a:pt x="1167" y="994"/>
                </a:lnTo>
                <a:lnTo>
                  <a:pt x="1690" y="614"/>
                </a:lnTo>
                <a:close/>
                <a:moveTo>
                  <a:pt x="1188" y="1367"/>
                </a:moveTo>
                <a:lnTo>
                  <a:pt x="844" y="1115"/>
                </a:lnTo>
                <a:lnTo>
                  <a:pt x="498" y="1367"/>
                </a:lnTo>
                <a:lnTo>
                  <a:pt x="631" y="960"/>
                </a:lnTo>
                <a:lnTo>
                  <a:pt x="285" y="708"/>
                </a:lnTo>
                <a:lnTo>
                  <a:pt x="289" y="708"/>
                </a:lnTo>
                <a:lnTo>
                  <a:pt x="283" y="704"/>
                </a:lnTo>
                <a:lnTo>
                  <a:pt x="711" y="706"/>
                </a:lnTo>
                <a:lnTo>
                  <a:pt x="846" y="299"/>
                </a:lnTo>
                <a:lnTo>
                  <a:pt x="977" y="708"/>
                </a:lnTo>
                <a:lnTo>
                  <a:pt x="1407" y="708"/>
                </a:lnTo>
                <a:lnTo>
                  <a:pt x="1059" y="962"/>
                </a:lnTo>
                <a:lnTo>
                  <a:pt x="1188" y="1367"/>
                </a:lnTo>
                <a:close/>
              </a:path>
            </a:pathLst>
          </a:custGeom>
          <a:solidFill>
            <a:schemeClr val="bg1"/>
          </a:solidFill>
          <a:ln>
            <a:noFill/>
          </a:ln>
          <a:effectLst/>
        </p:spPr>
        <p:txBody>
          <a:bodyPr wrap="none" anchor="ctr"/>
          <a:lstStyle/>
          <a:p>
            <a:endParaRPr lang="en-US" sz="1801" dirty="0"/>
          </a:p>
        </p:txBody>
      </p:sp>
      <p:grpSp>
        <p:nvGrpSpPr>
          <p:cNvPr id="146" name="Group 1" title="paper icon">
            <a:extLst>
              <a:ext uri="{FF2B5EF4-FFF2-40B4-BE49-F238E27FC236}">
                <a16:creationId xmlns:a16="http://schemas.microsoft.com/office/drawing/2014/main" id="{11FAC60E-B690-4C90-A566-A1349F87256E}"/>
              </a:ext>
            </a:extLst>
          </p:cNvPr>
          <p:cNvGrpSpPr>
            <a:grpSpLocks/>
          </p:cNvGrpSpPr>
          <p:nvPr/>
        </p:nvGrpSpPr>
        <p:grpSpPr bwMode="auto">
          <a:xfrm>
            <a:off x="9487206" y="3902733"/>
            <a:ext cx="560593" cy="369895"/>
            <a:chOff x="7800975" y="2262188"/>
            <a:chExt cx="635000" cy="419100"/>
          </a:xfrm>
          <a:solidFill>
            <a:schemeClr val="bg1"/>
          </a:solidFill>
        </p:grpSpPr>
        <p:sp>
          <p:nvSpPr>
            <p:cNvPr id="147" name="Freeform 44">
              <a:extLst>
                <a:ext uri="{FF2B5EF4-FFF2-40B4-BE49-F238E27FC236}">
                  <a16:creationId xmlns:a16="http://schemas.microsoft.com/office/drawing/2014/main" id="{825B1EC1-AE27-48F7-8DB4-56F5C0C4E245}"/>
                </a:ext>
              </a:extLst>
            </p:cNvPr>
            <p:cNvSpPr>
              <a:spLocks noChangeArrowheads="1"/>
            </p:cNvSpPr>
            <p:nvPr/>
          </p:nvSpPr>
          <p:spPr bwMode="auto">
            <a:xfrm>
              <a:off x="7800975" y="2322512"/>
              <a:ext cx="573088" cy="358776"/>
            </a:xfrm>
            <a:custGeom>
              <a:avLst/>
              <a:gdLst>
                <a:gd name="T0" fmla="*/ 206429902 w 1590"/>
                <a:gd name="T1" fmla="*/ 128848397 h 998"/>
                <a:gd name="T2" fmla="*/ 0 w 1590"/>
                <a:gd name="T3" fmla="*/ 128848397 h 998"/>
                <a:gd name="T4" fmla="*/ 0 w 1590"/>
                <a:gd name="T5" fmla="*/ 0 h 998"/>
                <a:gd name="T6" fmla="*/ 206429902 w 1590"/>
                <a:gd name="T7" fmla="*/ 0 h 998"/>
                <a:gd name="T8" fmla="*/ 206429902 w 1590"/>
                <a:gd name="T9" fmla="*/ 128848397 h 998"/>
                <a:gd name="T10" fmla="*/ 13250948 w 1590"/>
                <a:gd name="T11" fmla="*/ 115666112 h 998"/>
                <a:gd name="T12" fmla="*/ 193178594 w 1590"/>
                <a:gd name="T13" fmla="*/ 115666112 h 998"/>
                <a:gd name="T14" fmla="*/ 193178594 w 1590"/>
                <a:gd name="T15" fmla="*/ 13181926 h 998"/>
                <a:gd name="T16" fmla="*/ 13250948 w 1590"/>
                <a:gd name="T17" fmla="*/ 13181926 h 998"/>
                <a:gd name="T18" fmla="*/ 13250948 w 1590"/>
                <a:gd name="T19" fmla="*/ 115666112 h 9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90" h="998">
                  <a:moveTo>
                    <a:pt x="1589" y="997"/>
                  </a:moveTo>
                  <a:lnTo>
                    <a:pt x="0" y="997"/>
                  </a:lnTo>
                  <a:lnTo>
                    <a:pt x="0" y="0"/>
                  </a:lnTo>
                  <a:lnTo>
                    <a:pt x="1589" y="0"/>
                  </a:lnTo>
                  <a:lnTo>
                    <a:pt x="1589" y="997"/>
                  </a:lnTo>
                  <a:close/>
                  <a:moveTo>
                    <a:pt x="102" y="895"/>
                  </a:moveTo>
                  <a:lnTo>
                    <a:pt x="1487" y="895"/>
                  </a:lnTo>
                  <a:lnTo>
                    <a:pt x="1487" y="102"/>
                  </a:lnTo>
                  <a:lnTo>
                    <a:pt x="102" y="102"/>
                  </a:lnTo>
                  <a:lnTo>
                    <a:pt x="102" y="895"/>
                  </a:lnTo>
                  <a:close/>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801" dirty="0"/>
            </a:p>
          </p:txBody>
        </p:sp>
        <p:sp>
          <p:nvSpPr>
            <p:cNvPr id="148" name="Freeform 45">
              <a:extLst>
                <a:ext uri="{FF2B5EF4-FFF2-40B4-BE49-F238E27FC236}">
                  <a16:creationId xmlns:a16="http://schemas.microsoft.com/office/drawing/2014/main" id="{F1E25BC3-30E9-470A-9A82-6EF3E9963EAD}"/>
                </a:ext>
              </a:extLst>
            </p:cNvPr>
            <p:cNvSpPr>
              <a:spLocks noChangeArrowheads="1"/>
            </p:cNvSpPr>
            <p:nvPr/>
          </p:nvSpPr>
          <p:spPr bwMode="auto">
            <a:xfrm>
              <a:off x="7881938" y="2262188"/>
              <a:ext cx="554037" cy="341312"/>
            </a:xfrm>
            <a:custGeom>
              <a:avLst/>
              <a:gdLst>
                <a:gd name="T0" fmla="*/ 199322641 w 1539"/>
                <a:gd name="T1" fmla="*/ 122883853 h 947"/>
                <a:gd name="T2" fmla="*/ 186103512 w 1539"/>
                <a:gd name="T3" fmla="*/ 122883853 h 947"/>
                <a:gd name="T4" fmla="*/ 186103512 w 1539"/>
                <a:gd name="T5" fmla="*/ 13249537 h 947"/>
                <a:gd name="T6" fmla="*/ 0 w 1539"/>
                <a:gd name="T7" fmla="*/ 13249537 h 947"/>
                <a:gd name="T8" fmla="*/ 0 w 1539"/>
                <a:gd name="T9" fmla="*/ 0 h 947"/>
                <a:gd name="T10" fmla="*/ 199322641 w 1539"/>
                <a:gd name="T11" fmla="*/ 0 h 947"/>
                <a:gd name="T12" fmla="*/ 199322641 w 1539"/>
                <a:gd name="T13" fmla="*/ 122883853 h 94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39" h="947">
                  <a:moveTo>
                    <a:pt x="1538" y="946"/>
                  </a:moveTo>
                  <a:lnTo>
                    <a:pt x="1436" y="946"/>
                  </a:lnTo>
                  <a:lnTo>
                    <a:pt x="1436" y="102"/>
                  </a:lnTo>
                  <a:lnTo>
                    <a:pt x="0" y="102"/>
                  </a:lnTo>
                  <a:lnTo>
                    <a:pt x="0" y="0"/>
                  </a:lnTo>
                  <a:lnTo>
                    <a:pt x="1538" y="0"/>
                  </a:lnTo>
                  <a:lnTo>
                    <a:pt x="1538" y="946"/>
                  </a:lnTo>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801" dirty="0"/>
            </a:p>
          </p:txBody>
        </p:sp>
      </p:grpSp>
      <p:sp>
        <p:nvSpPr>
          <p:cNvPr id="136" name="Freeform 1" title="magnifying glass">
            <a:extLst>
              <a:ext uri="{FF2B5EF4-FFF2-40B4-BE49-F238E27FC236}">
                <a16:creationId xmlns:a16="http://schemas.microsoft.com/office/drawing/2014/main" id="{65571521-AD42-42E5-A477-13D53F361DD9}"/>
              </a:ext>
            </a:extLst>
          </p:cNvPr>
          <p:cNvSpPr>
            <a:spLocks noChangeArrowheads="1"/>
          </p:cNvSpPr>
          <p:nvPr/>
        </p:nvSpPr>
        <p:spPr bwMode="auto">
          <a:xfrm>
            <a:off x="11435867" y="3860672"/>
            <a:ext cx="384275" cy="390525"/>
          </a:xfrm>
          <a:custGeom>
            <a:avLst/>
            <a:gdLst>
              <a:gd name="T0" fmla="*/ 138063790 w 1068"/>
              <a:gd name="T1" fmla="*/ 132270638 h 1085"/>
              <a:gd name="T2" fmla="*/ 101445222 w 1068"/>
              <a:gd name="T3" fmla="*/ 91591970 h 1085"/>
              <a:gd name="T4" fmla="*/ 113479108 w 1068"/>
              <a:gd name="T5" fmla="*/ 56613527 h 1085"/>
              <a:gd name="T6" fmla="*/ 56674805 w 1068"/>
              <a:gd name="T7" fmla="*/ 0 h 1085"/>
              <a:gd name="T8" fmla="*/ 0 w 1068"/>
              <a:gd name="T9" fmla="*/ 56613527 h 1085"/>
              <a:gd name="T10" fmla="*/ 56674805 w 1068"/>
              <a:gd name="T11" fmla="*/ 113356630 h 1085"/>
              <a:gd name="T12" fmla="*/ 92775744 w 1068"/>
              <a:gd name="T13" fmla="*/ 100401278 h 1085"/>
              <a:gd name="T14" fmla="*/ 128747546 w 1068"/>
              <a:gd name="T15" fmla="*/ 140432430 h 1085"/>
              <a:gd name="T16" fmla="*/ 138063790 w 1068"/>
              <a:gd name="T17" fmla="*/ 132270638 h 1085"/>
              <a:gd name="T18" fmla="*/ 56674805 w 1068"/>
              <a:gd name="T19" fmla="*/ 101178729 h 1085"/>
              <a:gd name="T20" fmla="*/ 12422018 w 1068"/>
              <a:gd name="T21" fmla="*/ 56872678 h 1085"/>
              <a:gd name="T22" fmla="*/ 56674805 w 1068"/>
              <a:gd name="T23" fmla="*/ 12695842 h 1085"/>
              <a:gd name="T24" fmla="*/ 100927593 w 1068"/>
              <a:gd name="T25" fmla="*/ 56872678 h 1085"/>
              <a:gd name="T26" fmla="*/ 56674805 w 1068"/>
              <a:gd name="T27" fmla="*/ 101178729 h 108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68" h="1085">
                <a:moveTo>
                  <a:pt x="1067" y="1021"/>
                </a:moveTo>
                <a:lnTo>
                  <a:pt x="784" y="707"/>
                </a:lnTo>
                <a:cubicBezTo>
                  <a:pt x="842" y="634"/>
                  <a:pt x="877" y="539"/>
                  <a:pt x="877" y="437"/>
                </a:cubicBezTo>
                <a:cubicBezTo>
                  <a:pt x="877" y="195"/>
                  <a:pt x="680" y="0"/>
                  <a:pt x="438" y="0"/>
                </a:cubicBezTo>
                <a:cubicBezTo>
                  <a:pt x="197" y="0"/>
                  <a:pt x="0" y="195"/>
                  <a:pt x="0" y="437"/>
                </a:cubicBezTo>
                <a:cubicBezTo>
                  <a:pt x="0" y="679"/>
                  <a:pt x="197" y="875"/>
                  <a:pt x="438" y="875"/>
                </a:cubicBezTo>
                <a:cubicBezTo>
                  <a:pt x="545" y="875"/>
                  <a:pt x="641" y="838"/>
                  <a:pt x="717" y="775"/>
                </a:cubicBezTo>
                <a:lnTo>
                  <a:pt x="995" y="1084"/>
                </a:lnTo>
                <a:lnTo>
                  <a:pt x="1067" y="1021"/>
                </a:lnTo>
                <a:close/>
                <a:moveTo>
                  <a:pt x="438" y="781"/>
                </a:moveTo>
                <a:cubicBezTo>
                  <a:pt x="250" y="781"/>
                  <a:pt x="96" y="627"/>
                  <a:pt x="96" y="439"/>
                </a:cubicBezTo>
                <a:cubicBezTo>
                  <a:pt x="96" y="251"/>
                  <a:pt x="250" y="98"/>
                  <a:pt x="438" y="98"/>
                </a:cubicBezTo>
                <a:cubicBezTo>
                  <a:pt x="627" y="98"/>
                  <a:pt x="780" y="251"/>
                  <a:pt x="780" y="439"/>
                </a:cubicBezTo>
                <a:cubicBezTo>
                  <a:pt x="780" y="627"/>
                  <a:pt x="627" y="781"/>
                  <a:pt x="438" y="781"/>
                </a:cubicBezTo>
                <a:close/>
              </a:path>
            </a:pathLst>
          </a:custGeom>
          <a:solidFill>
            <a:schemeClr val="bg1"/>
          </a:solidFill>
          <a:ln>
            <a:noFill/>
          </a:ln>
          <a:effectLst/>
        </p:spPr>
        <p:txBody>
          <a:bodyPr wrap="none" anchor="ctr"/>
          <a:lstStyle/>
          <a:p>
            <a:endParaRPr lang="en-US" sz="1801" dirty="0"/>
          </a:p>
        </p:txBody>
      </p:sp>
      <p:sp>
        <p:nvSpPr>
          <p:cNvPr id="11" name="Text Placeholder 10">
            <a:extLst>
              <a:ext uri="{FF2B5EF4-FFF2-40B4-BE49-F238E27FC236}">
                <a16:creationId xmlns:a16="http://schemas.microsoft.com/office/drawing/2014/main" id="{4C25123C-E948-054C-93CE-217777472DF2}"/>
              </a:ext>
            </a:extLst>
          </p:cNvPr>
          <p:cNvSpPr>
            <a:spLocks noGrp="1"/>
          </p:cNvSpPr>
          <p:nvPr>
            <p:ph type="body" sz="quarter" idx="16"/>
          </p:nvPr>
        </p:nvSpPr>
        <p:spPr>
          <a:xfrm>
            <a:off x="1245079" y="1138917"/>
            <a:ext cx="1208410" cy="341632"/>
          </a:xfrm>
        </p:spPr>
        <p:txBody>
          <a:bodyPr/>
          <a:lstStyle/>
          <a:p>
            <a:r>
              <a:rPr lang="en-US" u="sng" dirty="0">
                <a:solidFill>
                  <a:srgbClr val="7030A0"/>
                </a:solidFill>
                <a:latin typeface="Comic Sans MS" panose="030F0702030302020204" pitchFamily="66" charset="0"/>
              </a:rPr>
              <a:t>Uniform</a:t>
            </a:r>
            <a:r>
              <a:rPr lang="en-US" b="1" dirty="0"/>
              <a:t> </a:t>
            </a:r>
          </a:p>
        </p:txBody>
      </p:sp>
      <p:sp>
        <p:nvSpPr>
          <p:cNvPr id="10" name="Text Placeholder 9">
            <a:extLst>
              <a:ext uri="{FF2B5EF4-FFF2-40B4-BE49-F238E27FC236}">
                <a16:creationId xmlns:a16="http://schemas.microsoft.com/office/drawing/2014/main" id="{619F4475-0472-F948-999F-6389B0D36C2B}"/>
              </a:ext>
            </a:extLst>
          </p:cNvPr>
          <p:cNvSpPr>
            <a:spLocks noGrp="1"/>
          </p:cNvSpPr>
          <p:nvPr>
            <p:ph type="body" sz="quarter" idx="15"/>
          </p:nvPr>
        </p:nvSpPr>
        <p:spPr>
          <a:xfrm>
            <a:off x="9574207" y="1128643"/>
            <a:ext cx="1138551" cy="341632"/>
          </a:xfrm>
        </p:spPr>
        <p:txBody>
          <a:bodyPr/>
          <a:lstStyle/>
          <a:p>
            <a:r>
              <a:rPr lang="en-US" u="sng" dirty="0">
                <a:solidFill>
                  <a:srgbClr val="F68A00"/>
                </a:solidFill>
                <a:latin typeface="Comic Sans MS" panose="030F0702030302020204" pitchFamily="66" charset="0"/>
              </a:rPr>
              <a:t>Visitors</a:t>
            </a:r>
          </a:p>
        </p:txBody>
      </p:sp>
      <p:sp>
        <p:nvSpPr>
          <p:cNvPr id="16" name="Text Placeholder 15">
            <a:extLst>
              <a:ext uri="{FF2B5EF4-FFF2-40B4-BE49-F238E27FC236}">
                <a16:creationId xmlns:a16="http://schemas.microsoft.com/office/drawing/2014/main" id="{17B2A7B3-91A7-F64B-98D8-FF569E969304}"/>
              </a:ext>
            </a:extLst>
          </p:cNvPr>
          <p:cNvSpPr>
            <a:spLocks noGrp="1"/>
          </p:cNvSpPr>
          <p:nvPr>
            <p:ph type="body" sz="quarter" idx="21"/>
          </p:nvPr>
        </p:nvSpPr>
        <p:spPr>
          <a:xfrm>
            <a:off x="8583227" y="1591835"/>
            <a:ext cx="3528291" cy="1148096"/>
          </a:xfrm>
        </p:spPr>
        <p:txBody>
          <a:bodyPr/>
          <a:lstStyle/>
          <a:p>
            <a:pPr marL="0" indent="0">
              <a:buNone/>
            </a:pPr>
            <a:r>
              <a:rPr lang="en-GB" sz="1200" dirty="0">
                <a:solidFill>
                  <a:srgbClr val="F68A00"/>
                </a:solidFill>
                <a:latin typeface="Comic Sans MS" panose="030F0702030302020204" pitchFamily="66" charset="0"/>
              </a:rPr>
              <a:t>As of August, there will be no unplanned access to the school buildings or grounds for parents and visitors. You will be able to contact the school in the usual way to make an appointment should you require to speak to a member of staff.</a:t>
            </a:r>
          </a:p>
          <a:p>
            <a:endParaRPr lang="en-US" dirty="0"/>
          </a:p>
        </p:txBody>
      </p:sp>
      <p:sp>
        <p:nvSpPr>
          <p:cNvPr id="9" name="Text Placeholder 8">
            <a:extLst>
              <a:ext uri="{FF2B5EF4-FFF2-40B4-BE49-F238E27FC236}">
                <a16:creationId xmlns:a16="http://schemas.microsoft.com/office/drawing/2014/main" id="{139378A1-5B7D-864B-9FD7-49894EFDAA38}"/>
              </a:ext>
            </a:extLst>
          </p:cNvPr>
          <p:cNvSpPr>
            <a:spLocks noGrp="1"/>
          </p:cNvSpPr>
          <p:nvPr>
            <p:ph type="body" sz="quarter" idx="14"/>
          </p:nvPr>
        </p:nvSpPr>
        <p:spPr>
          <a:xfrm>
            <a:off x="1415634" y="5166102"/>
            <a:ext cx="2075711" cy="341632"/>
          </a:xfrm>
        </p:spPr>
        <p:txBody>
          <a:bodyPr/>
          <a:lstStyle/>
          <a:p>
            <a:r>
              <a:rPr lang="en-US" u="sng" dirty="0">
                <a:solidFill>
                  <a:srgbClr val="00B0F0"/>
                </a:solidFill>
                <a:latin typeface="Comic Sans MS" panose="030F0702030302020204" pitchFamily="66" charset="0"/>
              </a:rPr>
              <a:t>School Lunches</a:t>
            </a:r>
          </a:p>
        </p:txBody>
      </p:sp>
      <p:sp>
        <p:nvSpPr>
          <p:cNvPr id="17" name="Text Placeholder 16">
            <a:extLst>
              <a:ext uri="{FF2B5EF4-FFF2-40B4-BE49-F238E27FC236}">
                <a16:creationId xmlns:a16="http://schemas.microsoft.com/office/drawing/2014/main" id="{B7734BD5-37F9-714C-B85C-271626952D7F}"/>
              </a:ext>
            </a:extLst>
          </p:cNvPr>
          <p:cNvSpPr>
            <a:spLocks noGrp="1"/>
          </p:cNvSpPr>
          <p:nvPr>
            <p:ph type="body" sz="quarter" idx="22"/>
          </p:nvPr>
        </p:nvSpPr>
        <p:spPr>
          <a:xfrm>
            <a:off x="280886" y="5507000"/>
            <a:ext cx="4619728" cy="1079270"/>
          </a:xfrm>
        </p:spPr>
        <p:txBody>
          <a:bodyPr/>
          <a:lstStyle/>
          <a:p>
            <a:pPr marL="0" indent="0">
              <a:buNone/>
            </a:pPr>
            <a:r>
              <a:rPr lang="en-GB" sz="1200" dirty="0">
                <a:solidFill>
                  <a:srgbClr val="00B0F0"/>
                </a:solidFill>
                <a:latin typeface="Comic Sans MS" panose="030F0702030302020204" pitchFamily="66" charset="0"/>
              </a:rPr>
              <a:t>School lunches will have a reduced menu, however, these  will still be available to order for all children and  will continue to be free to all P1-3 children and those who qualify for free meals</a:t>
            </a:r>
            <a:r>
              <a:rPr lang="en-GB" sz="1200" dirty="0" smtClean="0">
                <a:solidFill>
                  <a:srgbClr val="00B0F0"/>
                </a:solidFill>
                <a:latin typeface="Comic Sans MS" panose="030F0702030302020204" pitchFamily="66" charset="0"/>
              </a:rPr>
              <a:t>. The menu will be posted on the school website.</a:t>
            </a:r>
            <a:endParaRPr lang="en-GB" sz="1200" dirty="0">
              <a:solidFill>
                <a:srgbClr val="00B0F0"/>
              </a:solidFill>
              <a:latin typeface="Comic Sans MS" panose="030F0702030302020204" pitchFamily="66" charset="0"/>
            </a:endParaRPr>
          </a:p>
          <a:p>
            <a:pPr marL="0" indent="0">
              <a:buNone/>
            </a:pPr>
            <a:endParaRPr lang="en-US" dirty="0"/>
          </a:p>
        </p:txBody>
      </p:sp>
      <p:sp>
        <p:nvSpPr>
          <p:cNvPr id="23" name="Text Placeholder 22"/>
          <p:cNvSpPr>
            <a:spLocks noGrp="1"/>
          </p:cNvSpPr>
          <p:nvPr>
            <p:ph type="body" sz="quarter" idx="12"/>
          </p:nvPr>
        </p:nvSpPr>
        <p:spPr>
          <a:xfrm>
            <a:off x="3686500" y="1561055"/>
            <a:ext cx="4875580" cy="1449628"/>
          </a:xfrm>
        </p:spPr>
        <p:txBody>
          <a:bodyPr/>
          <a:lstStyle/>
          <a:p>
            <a:r>
              <a:rPr lang="en-GB" sz="1200" dirty="0">
                <a:solidFill>
                  <a:srgbClr val="00B050"/>
                </a:solidFill>
                <a:latin typeface="Comic Sans MS" panose="030F0702030302020204" pitchFamily="66" charset="0"/>
              </a:rPr>
              <a:t>To ensure our playgrounds don’t get too congested and social distancing is adhered to</a:t>
            </a:r>
            <a:r>
              <a:rPr lang="en-GB" sz="1200" dirty="0" smtClean="0">
                <a:solidFill>
                  <a:srgbClr val="00B050"/>
                </a:solidFill>
                <a:latin typeface="Comic Sans MS" panose="030F0702030302020204" pitchFamily="66" charset="0"/>
              </a:rPr>
              <a:t>, </a:t>
            </a:r>
            <a:r>
              <a:rPr lang="en-GB" sz="1200" dirty="0">
                <a:solidFill>
                  <a:srgbClr val="00B050"/>
                </a:solidFill>
                <a:latin typeface="Comic Sans MS" panose="030F0702030302020204" pitchFamily="66" charset="0"/>
              </a:rPr>
              <a:t>the school carpark is only available for staff and blue badge holders. Your child will be allocated an entry /exit door depending on the class they are working in. This will help to minimise movement throughout the school. Arrangements for dropping off and picking up </a:t>
            </a:r>
            <a:r>
              <a:rPr lang="en-GB" sz="1200" dirty="0" smtClean="0">
                <a:solidFill>
                  <a:srgbClr val="00B050"/>
                </a:solidFill>
                <a:latin typeface="Comic Sans MS" panose="030F0702030302020204" pitchFamily="66" charset="0"/>
              </a:rPr>
              <a:t>is detailed in the email sent to parents on 22</a:t>
            </a:r>
            <a:r>
              <a:rPr lang="en-GB" sz="1200" baseline="30000" dirty="0" smtClean="0">
                <a:solidFill>
                  <a:srgbClr val="00B050"/>
                </a:solidFill>
                <a:latin typeface="Comic Sans MS" panose="030F0702030302020204" pitchFamily="66" charset="0"/>
              </a:rPr>
              <a:t>nd</a:t>
            </a:r>
            <a:r>
              <a:rPr lang="en-GB" sz="1200" dirty="0" smtClean="0">
                <a:solidFill>
                  <a:srgbClr val="00B050"/>
                </a:solidFill>
                <a:latin typeface="Comic Sans MS" panose="030F0702030302020204" pitchFamily="66" charset="0"/>
              </a:rPr>
              <a:t> June. This will also be posted on the website and app</a:t>
            </a:r>
            <a:r>
              <a:rPr lang="en-GB" sz="1400" dirty="0" smtClean="0">
                <a:solidFill>
                  <a:srgbClr val="00B050"/>
                </a:solidFill>
                <a:latin typeface="+mn-lt"/>
              </a:rPr>
              <a:t>.  </a:t>
            </a:r>
            <a:endParaRPr lang="en-GB" sz="1400" dirty="0">
              <a:solidFill>
                <a:srgbClr val="00B050"/>
              </a:solidFill>
              <a:latin typeface="+mn-lt"/>
            </a:endParaRPr>
          </a:p>
        </p:txBody>
      </p:sp>
      <p:sp>
        <p:nvSpPr>
          <p:cNvPr id="25" name="Rectangle 24"/>
          <p:cNvSpPr/>
          <p:nvPr/>
        </p:nvSpPr>
        <p:spPr>
          <a:xfrm>
            <a:off x="4624290" y="1106324"/>
            <a:ext cx="2973891" cy="369332"/>
          </a:xfrm>
          <a:prstGeom prst="rect">
            <a:avLst/>
          </a:prstGeom>
        </p:spPr>
        <p:txBody>
          <a:bodyPr wrap="none">
            <a:spAutoFit/>
          </a:bodyPr>
          <a:lstStyle/>
          <a:p>
            <a:r>
              <a:rPr lang="en-US" u="sng" dirty="0">
                <a:solidFill>
                  <a:srgbClr val="00B050"/>
                </a:solidFill>
                <a:latin typeface="Comic Sans MS" panose="030F0702030302020204" pitchFamily="66" charset="0"/>
              </a:rPr>
              <a:t>School Grounds &amp; Building</a:t>
            </a:r>
          </a:p>
        </p:txBody>
      </p:sp>
      <p:sp>
        <p:nvSpPr>
          <p:cNvPr id="29" name="TextBox 28"/>
          <p:cNvSpPr txBox="1"/>
          <p:nvPr/>
        </p:nvSpPr>
        <p:spPr>
          <a:xfrm>
            <a:off x="5043066" y="5336918"/>
            <a:ext cx="6685650" cy="1292662"/>
          </a:xfrm>
          <a:prstGeom prst="rect">
            <a:avLst/>
          </a:prstGeom>
          <a:noFill/>
        </p:spPr>
        <p:txBody>
          <a:bodyPr wrap="square" rtlCol="0">
            <a:spAutoFit/>
          </a:bodyPr>
          <a:lstStyle/>
          <a:p>
            <a:r>
              <a:rPr lang="en-GB" sz="1200" dirty="0">
                <a:latin typeface="Comic Sans MS" panose="030F0702030302020204" pitchFamily="66" charset="0"/>
              </a:rPr>
              <a:t>We would like to reassure parents that the staff of St Mark’s have taken every precaution in the planning of your child’s return to school and that all areas of the school have been risk assessed and all policies and procedures adhered to.  Regular hand washing routines will continue to be in place as well as an enhanced cleaning programme for all areas of the school building. </a:t>
            </a:r>
          </a:p>
          <a:p>
            <a:endParaRPr lang="en-GB" dirty="0"/>
          </a:p>
        </p:txBody>
      </p:sp>
      <p:sp>
        <p:nvSpPr>
          <p:cNvPr id="30" name="TextBox 29"/>
          <p:cNvSpPr txBox="1"/>
          <p:nvPr/>
        </p:nvSpPr>
        <p:spPr>
          <a:xfrm>
            <a:off x="-182004" y="855562"/>
            <a:ext cx="11096663" cy="230832"/>
          </a:xfrm>
          <a:prstGeom prst="rect">
            <a:avLst/>
          </a:prstGeom>
          <a:noFill/>
        </p:spPr>
        <p:txBody>
          <a:bodyPr wrap="square" rtlCol="0">
            <a:spAutoFit/>
          </a:bodyPr>
          <a:lstStyle/>
          <a:p>
            <a:pPr algn="ctr"/>
            <a:r>
              <a:rPr lang="en-GB" sz="900" dirty="0">
                <a:latin typeface="Comic Sans MS" panose="030F0702030302020204" pitchFamily="66" charset="0"/>
              </a:rPr>
              <a:t>Please contact us with any queries in the usual way. </a:t>
            </a:r>
            <a:r>
              <a:rPr lang="en-GB" sz="900" dirty="0">
                <a:latin typeface="Comic Sans MS" panose="030F0702030302020204" pitchFamily="66" charset="0"/>
                <a:sym typeface="Wingdings" panose="05000000000000000000" pitchFamily="2" charset="2"/>
              </a:rPr>
              <a:t>  </a:t>
            </a:r>
            <a:r>
              <a:rPr lang="en-GB" sz="900" dirty="0" smtClean="0">
                <a:latin typeface="Comic Sans MS" panose="030F0702030302020204" pitchFamily="66" charset="0"/>
                <a:sym typeface="Wingdings" panose="05000000000000000000" pitchFamily="2" charset="2"/>
              </a:rPr>
              <a:t> office@st-marks-rutherglen-pri.s-lanark.sch.uk  </a:t>
            </a:r>
            <a:r>
              <a:rPr lang="en-GB" sz="900" dirty="0">
                <a:latin typeface="Comic Sans MS" panose="030F0702030302020204" pitchFamily="66" charset="0"/>
                <a:sym typeface="Wingdings" panose="05000000000000000000" pitchFamily="2" charset="2"/>
              </a:rPr>
              <a:t> </a:t>
            </a:r>
            <a:r>
              <a:rPr lang="en-GB" sz="900" dirty="0" smtClean="0">
                <a:latin typeface="Comic Sans MS" panose="030F0702030302020204" pitchFamily="66" charset="0"/>
                <a:sym typeface="Wingdings" panose="05000000000000000000" pitchFamily="2" charset="2"/>
              </a:rPr>
              <a:t>01416344238</a:t>
            </a:r>
            <a:endParaRPr lang="en-GB" sz="900" dirty="0">
              <a:latin typeface="Comic Sans MS" panose="030F0702030302020204" pitchFamily="66" charset="0"/>
            </a:endParaRPr>
          </a:p>
        </p:txBody>
      </p:sp>
      <p:sp>
        <p:nvSpPr>
          <p:cNvPr id="31" name="Rectangle 30"/>
          <p:cNvSpPr/>
          <p:nvPr/>
        </p:nvSpPr>
        <p:spPr>
          <a:xfrm>
            <a:off x="7598181" y="378067"/>
            <a:ext cx="3246899" cy="369332"/>
          </a:xfrm>
          <a:prstGeom prst="rect">
            <a:avLst/>
          </a:prstGeom>
          <a:solidFill>
            <a:srgbClr val="FFFF00"/>
          </a:solidFill>
        </p:spPr>
        <p:txBody>
          <a:bodyPr wrap="square">
            <a:spAutoFit/>
          </a:bodyPr>
          <a:lstStyle/>
          <a:p>
            <a:pPr algn="ctr"/>
            <a:r>
              <a:rPr lang="en-GB" sz="1400" b="1" dirty="0">
                <a:solidFill>
                  <a:srgbClr val="FF0000"/>
                </a:solidFill>
                <a:latin typeface="Comic Sans MS" panose="030F0702030302020204" pitchFamily="66" charset="0"/>
              </a:rPr>
              <a:t>What to expect in August 2020</a:t>
            </a:r>
            <a:r>
              <a:rPr lang="en-GB" b="1" dirty="0">
                <a:solidFill>
                  <a:srgbClr val="FF0000"/>
                </a:solidFill>
                <a:latin typeface="Bradley Hand ITC" panose="03070402050302030203" pitchFamily="66" charset="0"/>
              </a:rPr>
              <a:t>.</a:t>
            </a:r>
          </a:p>
        </p:txBody>
      </p:sp>
      <p:pic>
        <p:nvPicPr>
          <p:cNvPr id="34" name="Picture 33" descr="A picture containing drawing, clock, sign, room&#10;&#10;Description automatically generated">
            <a:extLst>
              <a:ext uri="{FF2B5EF4-FFF2-40B4-BE49-F238E27FC236}">
                <a16:creationId xmlns:a16="http://schemas.microsoft.com/office/drawing/2014/main" id="{C258AFD4-976A-4741-9BE8-8F96950A7DA8}"/>
              </a:ext>
            </a:extLst>
          </p:cNvPr>
          <p:cNvPicPr>
            <a:picLocks noChangeAspect="1"/>
          </p:cNvPicPr>
          <p:nvPr/>
        </p:nvPicPr>
        <p:blipFill>
          <a:blip r:embed="rId2"/>
          <a:stretch>
            <a:fillRect/>
          </a:stretch>
        </p:blipFill>
        <p:spPr>
          <a:xfrm>
            <a:off x="162917" y="216820"/>
            <a:ext cx="843782" cy="843782"/>
          </a:xfrm>
          <a:prstGeom prst="rect">
            <a:avLst/>
          </a:prstGeom>
        </p:spPr>
      </p:pic>
      <p:pic>
        <p:nvPicPr>
          <p:cNvPr id="35" name="Picture 34" descr="A picture containing drawing, clock, sign, room&#10;&#10;Description automatically generated">
            <a:extLst>
              <a:ext uri="{FF2B5EF4-FFF2-40B4-BE49-F238E27FC236}">
                <a16:creationId xmlns:a16="http://schemas.microsoft.com/office/drawing/2014/main" id="{466A632F-C539-4688-88FF-5A7240AAB76D}"/>
              </a:ext>
            </a:extLst>
          </p:cNvPr>
          <p:cNvPicPr>
            <a:picLocks noChangeAspect="1"/>
          </p:cNvPicPr>
          <p:nvPr/>
        </p:nvPicPr>
        <p:blipFill>
          <a:blip r:embed="rId2"/>
          <a:stretch>
            <a:fillRect/>
          </a:stretch>
        </p:blipFill>
        <p:spPr>
          <a:xfrm>
            <a:off x="11078170" y="236392"/>
            <a:ext cx="843782" cy="843782"/>
          </a:xfrm>
          <a:prstGeom prst="rect">
            <a:avLst/>
          </a:prstGeom>
        </p:spPr>
      </p:pic>
    </p:spTree>
    <p:extLst>
      <p:ext uri="{BB962C8B-B14F-4D97-AF65-F5344CB8AC3E}">
        <p14:creationId xmlns:p14="http://schemas.microsoft.com/office/powerpoint/2010/main" val="368501532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C64A7D9-042C-4E75-8DD8-62AEB21FA387}" vid="{E1E6E99D-186A-4F2C-9DE3-6A259564C2E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ADBBE4B-3C96-4677-9592-ABB9BECB5432}">
  <ds:schemaRefs>
    <ds:schemaRef ds:uri="http://schemas.microsoft.com/sharepoint/v3/contenttype/forms"/>
  </ds:schemaRefs>
</ds:datastoreItem>
</file>

<file path=customXml/itemProps2.xml><?xml version="1.0" encoding="utf-8"?>
<ds:datastoreItem xmlns:ds="http://schemas.openxmlformats.org/officeDocument/2006/customXml" ds:itemID="{D36DFD84-3903-433A-AA8F-0B39A2763381}">
  <ds:schemaRef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purl.org/dc/elements/1.1/"/>
    <ds:schemaRef ds:uri="http://schemas.microsoft.com/office/2006/metadata/properties"/>
    <ds:schemaRef ds:uri="16c05727-aa75-4e4a-9b5f-8a80a1165891"/>
    <ds:schemaRef ds:uri="71af3243-3dd4-4a8d-8c0d-dd76da1f02a5"/>
    <ds:schemaRef ds:uri="http://www.w3.org/XML/1998/namespace"/>
    <ds:schemaRef ds:uri="http://purl.org/dc/dcmitype/"/>
  </ds:schemaRefs>
</ds:datastoreItem>
</file>

<file path=customXml/itemProps3.xml><?xml version="1.0" encoding="utf-8"?>
<ds:datastoreItem xmlns:ds="http://schemas.openxmlformats.org/officeDocument/2006/customXml" ds:itemID="{0084C511-0D2D-4F4F-8053-F34561EE3F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Road graphic progression timeline</Template>
  <TotalTime>0</TotalTime>
  <Words>758</Words>
  <Application>Microsoft Office PowerPoint</Application>
  <PresentationFormat>Widescreen</PresentationFormat>
  <Paragraphs>26</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Bradley Hand ITC</vt:lpstr>
      <vt:lpstr>Calibri</vt:lpstr>
      <vt:lpstr>Comic Sans MS</vt:lpstr>
      <vt:lpstr>Sassoon Sans Std</vt:lpstr>
      <vt:lpstr>Wingdings</vt:lpstr>
      <vt:lpstr>Office Theme</vt:lpstr>
      <vt:lpstr>St. Mark’s  Back To School</vt:lpstr>
      <vt:lpstr> St. Mark’s  Back To School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2020-06-10T09:47:55Z</dcterms:created>
  <dcterms:modified xsi:type="dcterms:W3CDTF">2020-06-22T16:35:48Z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